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sldIdLst>
    <p:sldId id="256" r:id="rId2"/>
    <p:sldId id="257" r:id="rId3"/>
    <p:sldId id="296" r:id="rId4"/>
    <p:sldId id="295" r:id="rId5"/>
    <p:sldId id="783" r:id="rId6"/>
    <p:sldId id="784" r:id="rId7"/>
    <p:sldId id="785" r:id="rId8"/>
    <p:sldId id="781" r:id="rId9"/>
    <p:sldId id="782" r:id="rId10"/>
    <p:sldId id="773" r:id="rId1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3B4"/>
    <a:srgbClr val="FEC80E"/>
    <a:srgbClr val="A5A5A5"/>
    <a:srgbClr val="FFDF7F"/>
    <a:srgbClr val="FFC000"/>
    <a:srgbClr val="A3B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>
        <p:scale>
          <a:sx n="81" d="100"/>
          <a:sy n="81" d="100"/>
        </p:scale>
        <p:origin x="-150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65A6F-E7D8-4C4B-9905-A85C4B6C1AEC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5DA2D-6136-4EBF-82A1-D22B1A8B2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83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0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2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546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g mở đầ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3BA678-067A-4875-B983-3ED8A7D8E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779" r="33079"/>
          <a:stretch/>
        </p:blipFill>
        <p:spPr>
          <a:xfrm>
            <a:off x="0" y="4141693"/>
            <a:ext cx="8260976" cy="2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08C4CF-B129-4185-BD41-21FEBF509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901" t="63779" r="33079"/>
          <a:stretch/>
        </p:blipFill>
        <p:spPr>
          <a:xfrm>
            <a:off x="7745506" y="4141693"/>
            <a:ext cx="4446494" cy="27163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50F781-6EB4-4D09-92CB-49B46AA2BBE8}"/>
              </a:ext>
            </a:extLst>
          </p:cNvPr>
          <p:cNvSpPr/>
          <p:nvPr userDrawn="1"/>
        </p:nvSpPr>
        <p:spPr>
          <a:xfrm>
            <a:off x="0" y="0"/>
            <a:ext cx="12192000" cy="4195482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85000"/>
                  <a:shade val="30000"/>
                  <a:satMod val="115000"/>
                  <a:alpha val="41000"/>
                </a:schemeClr>
              </a:gs>
              <a:gs pos="31000">
                <a:schemeClr val="bg1">
                  <a:lumMod val="85000"/>
                  <a:shade val="67500"/>
                  <a:satMod val="115000"/>
                  <a:alpha val="25000"/>
                </a:schemeClr>
              </a:gs>
              <a:gs pos="60000">
                <a:schemeClr val="bg1">
                  <a:lumMod val="85000"/>
                  <a:shade val="100000"/>
                  <a:satMod val="11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72AB92-2FAB-4605-A164-33F6A59285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047" y="2601335"/>
            <a:ext cx="3948953" cy="42566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C2E7A5-19B9-4110-BA87-6AD7671975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2" y="474647"/>
            <a:ext cx="1984202" cy="10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g mục l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0C7346-5857-4722-A066-92B6324429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126" cy="7147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D1F696-5CCF-4290-8F18-4DF1C9267C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09" y="76201"/>
            <a:ext cx="1672590" cy="840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A6B6C4-63D2-4B6F-A5E2-3EB87061D0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7" y="155691"/>
            <a:ext cx="1275144" cy="67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15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g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475FCB-C5F5-49E7-B2F8-8A5DBB2E5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" y="-716280"/>
            <a:ext cx="12187126" cy="757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5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g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ADC896-0A79-488B-A9B5-4E9997602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47EE7D-2CB8-46A3-A2F2-8BF055E5A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7694" y="198120"/>
            <a:ext cx="1327786" cy="624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A98870-E0B2-4B98-9611-4A62723D5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9" y="186174"/>
            <a:ext cx="1176587" cy="6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9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g 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84180E-CA9B-4B10-BEEC-17D7231437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C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F953A-2A46-429B-8246-5F995F3396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61" y="2406140"/>
            <a:ext cx="4130040" cy="44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0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6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1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9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3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9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1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2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02/06/2021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3DEEBC-CD91-406C-9275-751716E289F5}"/>
              </a:ext>
            </a:extLst>
          </p:cNvPr>
          <p:cNvSpPr/>
          <p:nvPr/>
        </p:nvSpPr>
        <p:spPr>
          <a:xfrm>
            <a:off x="507366" y="2085638"/>
            <a:ext cx="1110233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80" b="1" dirty="0">
                <a:solidFill>
                  <a:srgbClr val="0C73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HƯỚNG DẪN NỘP HỌC PH</a:t>
            </a:r>
            <a:r>
              <a:rPr lang="en-US" sz="2880" b="1" dirty="0">
                <a:solidFill>
                  <a:srgbClr val="0C73BA"/>
                </a:solidFill>
                <a:latin typeface="Lato" panose="020F0502020204030203" pitchFamily="34" charset="0"/>
                <a:cs typeface="Lato" panose="020F0502020204030203" pitchFamily="34" charset="0"/>
              </a:rPr>
              <a:t>Í TẠI ĐẠI HỌC ĐỒNG THÁP</a:t>
            </a:r>
            <a:endParaRPr lang="vi-VN" sz="2880" b="1" dirty="0">
              <a:solidFill>
                <a:srgbClr val="0C73B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502A83-F964-4CC5-B5B7-C58D7066E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98000" l="10000" r="90000">
                        <a14:foregroundMark x1="42000" y1="7333" x2="42000" y2="7333"/>
                        <a14:foregroundMark x1="38889" y1="9833" x2="38889" y2="9833"/>
                        <a14:foregroundMark x1="50111" y1="2167" x2="50111" y2="2167"/>
                        <a14:foregroundMark x1="43333" y1="91167" x2="43333" y2="91167"/>
                        <a14:foregroundMark x1="48222" y1="96000" x2="48222" y2="96000"/>
                        <a14:foregroundMark x1="50778" y1="98000" x2="50778" y2="98000"/>
                        <a14:foregroundMark x1="82444" y1="51833" x2="82444" y2="5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596" y="560988"/>
            <a:ext cx="1398468" cy="9323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608F430-5805-42C7-ACC8-AC8C168AD8F2}"/>
              </a:ext>
            </a:extLst>
          </p:cNvPr>
          <p:cNvSpPr/>
          <p:nvPr/>
        </p:nvSpPr>
        <p:spPr>
          <a:xfrm>
            <a:off x="546553" y="2669580"/>
            <a:ext cx="8923009" cy="37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Ch</a:t>
            </a:r>
            <a:r>
              <a:rPr lang="vi-VN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ư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ơng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trình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hợp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tác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PVcomBank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Đại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học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Đồng</a:t>
            </a:r>
            <a:r>
              <a:rPr lang="en-US" sz="192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US" sz="19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Calibri" panose="020F0502020204030204" pitchFamily="34" charset="0"/>
                <a:cs typeface="Lato" panose="020F0502020204030203" pitchFamily="34" charset="0"/>
              </a:rPr>
              <a:t>Tháp</a:t>
            </a:r>
            <a:endParaRPr lang="en-US" sz="192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4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75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6597DF-9AAA-410C-B8C9-028B44C48418}"/>
              </a:ext>
            </a:extLst>
          </p:cNvPr>
          <p:cNvSpPr/>
          <p:nvPr/>
        </p:nvSpPr>
        <p:spPr>
          <a:xfrm>
            <a:off x="485774" y="1241133"/>
            <a:ext cx="10608946" cy="144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4" i="1" dirty="0">
                <a:solidFill>
                  <a:srgbClr val="0A75B6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MỤC LỤC</a:t>
            </a:r>
            <a:r>
              <a:rPr lang="en-US" sz="2134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457195" indent="-457195">
              <a:lnSpc>
                <a:spcPct val="150000"/>
              </a:lnSpc>
              <a:buAutoNum type="romanUcPeriod"/>
            </a:pPr>
            <a:r>
              <a:rPr lang="en-US" sz="1867" i="1" dirty="0" smtClean="0">
                <a:solidFill>
                  <a:srgbClr val="0070C0"/>
                </a:solidFill>
                <a:latin typeface="Lato" panose="020F0502020204030203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lang="vi-VN" sz="1867" i="1" dirty="0">
                <a:solidFill>
                  <a:srgbClr val="0070C0"/>
                </a:solidFill>
                <a:latin typeface="Lato" panose="020F0502020204030203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867" i="1" dirty="0">
                <a:solidFill>
                  <a:srgbClr val="0070C0"/>
                </a:solidFill>
                <a:latin typeface="Lato" panose="020F0502020204030203"/>
                <a:ea typeface="Tahoma" panose="020B0604030504040204" pitchFamily="34" charset="0"/>
                <a:cs typeface="Tahoma" panose="020B0604030504040204" pitchFamily="34" charset="0"/>
              </a:rPr>
              <a:t>ỚNG DẪN CÁC PH</a:t>
            </a:r>
            <a:r>
              <a:rPr lang="vi-VN" sz="1867" i="1" dirty="0">
                <a:solidFill>
                  <a:srgbClr val="0070C0"/>
                </a:solidFill>
                <a:latin typeface="Lato" panose="020F0502020204030203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867" i="1" dirty="0">
                <a:solidFill>
                  <a:srgbClr val="0070C0"/>
                </a:solidFill>
                <a:latin typeface="Lato" panose="020F0502020204030203"/>
                <a:ea typeface="Tahoma" panose="020B0604030504040204" pitchFamily="34" charset="0"/>
                <a:cs typeface="Tahoma" panose="020B0604030504040204" pitchFamily="34" charset="0"/>
              </a:rPr>
              <a:t>ƠNG THỨC NỘP HỌC PHÍ</a:t>
            </a:r>
            <a:endParaRPr lang="vi-VN" sz="1867" i="1" dirty="0">
              <a:solidFill>
                <a:srgbClr val="0070C0"/>
              </a:solidFill>
              <a:latin typeface="Lato" panose="020F0502020204030203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195" indent="-457195">
              <a:lnSpc>
                <a:spcPct val="150000"/>
              </a:lnSpc>
              <a:buAutoNum type="romanUcPeriod"/>
            </a:pPr>
            <a:r>
              <a:rPr lang="en-US" sz="1867" i="1" dirty="0">
                <a:solidFill>
                  <a:srgbClr val="0070C0"/>
                </a:solidFill>
                <a:latin typeface="Lato" panose="020F0502020204030203"/>
                <a:ea typeface="Tahoma" panose="020B0604030504040204" pitchFamily="34" charset="0"/>
                <a:cs typeface="Tahoma" panose="020B0604030504040204" pitchFamily="34" charset="0"/>
              </a:rPr>
              <a:t>ĐẦU MỐI HỖ TRỢ CỦA PVCOMBANK TẠI ĐẠI HỌC ĐỒNG THÁP</a:t>
            </a:r>
            <a:endParaRPr lang="en-US" sz="2134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207686-9E32-4098-BDB9-FEAE3C6C4F47}"/>
              </a:ext>
            </a:extLst>
          </p:cNvPr>
          <p:cNvSpPr/>
          <p:nvPr/>
        </p:nvSpPr>
        <p:spPr>
          <a:xfrm>
            <a:off x="711201" y="2481741"/>
            <a:ext cx="751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HƯỚNG DẪN CÁC PHƯƠNG THỨC NỘP HỌC PHÍ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C86586-89B9-4AE7-8E8B-ABF5016A6A33}"/>
              </a:ext>
            </a:extLst>
          </p:cNvPr>
          <p:cNvSpPr/>
          <p:nvPr/>
        </p:nvSpPr>
        <p:spPr>
          <a:xfrm>
            <a:off x="807720" y="3048358"/>
            <a:ext cx="7680960" cy="158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6" indent="-380996" algn="just">
              <a:lnSpc>
                <a:spcPct val="150000"/>
              </a:lnSpc>
              <a:buFont typeface="+mj-lt"/>
              <a:buAutoNum type="arabicPeriod"/>
            </a:pP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Nộp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phí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tiền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tại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Quầy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giao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dịch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PVcomBank</a:t>
            </a:r>
            <a:endParaRPr lang="en-US" sz="1680" dirty="0">
              <a:solidFill>
                <a:schemeClr val="accent4">
                  <a:lumMod val="60000"/>
                  <a:lumOff val="4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80996" indent="-380996" algn="just">
              <a:lnSpc>
                <a:spcPct val="150000"/>
              </a:lnSpc>
              <a:buFont typeface="+mj-lt"/>
              <a:buAutoNum type="arabicPeriod"/>
            </a:pP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Nộp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phí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chuyển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khoản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nội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tại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Quầy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giao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dịch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PVcomBank</a:t>
            </a:r>
            <a:endParaRPr lang="en-US" sz="1680" dirty="0">
              <a:solidFill>
                <a:schemeClr val="accent4">
                  <a:lumMod val="60000"/>
                  <a:lumOff val="4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380996" indent="-380996" algn="just">
              <a:lnSpc>
                <a:spcPct val="150000"/>
              </a:lnSpc>
              <a:buFont typeface="+mj-lt"/>
              <a:buAutoNum type="arabicPeriod"/>
            </a:pP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Nộp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phí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chuyển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khoản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liên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ngân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hàng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380996" indent="-380996" algn="just">
              <a:lnSpc>
                <a:spcPct val="150000"/>
              </a:lnSpc>
              <a:buFont typeface="+mj-lt"/>
              <a:buAutoNum type="arabicPeriod"/>
            </a:pP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tiền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phí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tại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Quầy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giao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dịch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1680" dirty="0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8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PVcomBank</a:t>
            </a:r>
            <a:endParaRPr lang="en-US" sz="1680" dirty="0">
              <a:solidFill>
                <a:schemeClr val="accent4">
                  <a:lumMod val="60000"/>
                  <a:lumOff val="4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5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078EB84-A4DA-4E08-B5DA-DDABD466FB91}"/>
              </a:ext>
            </a:extLst>
          </p:cNvPr>
          <p:cNvSpPr/>
          <p:nvPr/>
        </p:nvSpPr>
        <p:spPr>
          <a:xfrm>
            <a:off x="673099" y="1023583"/>
            <a:ext cx="10858501" cy="5622877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A74C38-BC14-415C-B309-FA5D67F62C0E}"/>
              </a:ext>
            </a:extLst>
          </p:cNvPr>
          <p:cNvSpPr txBox="1"/>
          <p:nvPr/>
        </p:nvSpPr>
        <p:spPr>
          <a:xfrm>
            <a:off x="707165" y="1118571"/>
            <a:ext cx="821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b</a:t>
            </a:r>
            <a:r>
              <a:rPr lang="vi-VN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ư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ớc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Nộp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phí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tại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Quầy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giao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dịch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US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PVcomBank</a:t>
            </a:r>
            <a:endParaRPr lang="en-US" sz="1400" dirty="0">
              <a:solidFill>
                <a:srgbClr val="0573B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93AAEF4-2E42-4AA2-8AEE-CD20D60804AF}"/>
              </a:ext>
            </a:extLst>
          </p:cNvPr>
          <p:cNvSpPr txBox="1"/>
          <p:nvPr/>
        </p:nvSpPr>
        <p:spPr>
          <a:xfrm>
            <a:off x="9023910" y="3193576"/>
            <a:ext cx="1689582" cy="2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5779541-D9C4-40D6-8901-4CD84C9D5766}"/>
              </a:ext>
            </a:extLst>
          </p:cNvPr>
          <p:cNvCxnSpPr>
            <a:cxnSpLocks/>
          </p:cNvCxnSpPr>
          <p:nvPr/>
        </p:nvCxnSpPr>
        <p:spPr>
          <a:xfrm>
            <a:off x="1702519" y="2893583"/>
            <a:ext cx="85346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ECA5BC5-832C-4C61-A0BF-93C2101BF4F6}"/>
              </a:ext>
            </a:extLst>
          </p:cNvPr>
          <p:cNvSpPr/>
          <p:nvPr/>
        </p:nvSpPr>
        <p:spPr>
          <a:xfrm>
            <a:off x="3967583" y="2742808"/>
            <a:ext cx="352532" cy="3373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652C3F-58C8-4712-AD00-0CDC86F77B1B}"/>
              </a:ext>
            </a:extLst>
          </p:cNvPr>
          <p:cNvSpPr/>
          <p:nvPr/>
        </p:nvSpPr>
        <p:spPr>
          <a:xfrm>
            <a:off x="6731490" y="2715820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8BC2C87-4B8B-4684-8D9A-C58DFF04F579}"/>
              </a:ext>
            </a:extLst>
          </p:cNvPr>
          <p:cNvSpPr/>
          <p:nvPr/>
        </p:nvSpPr>
        <p:spPr>
          <a:xfrm>
            <a:off x="9563526" y="2720253"/>
            <a:ext cx="352531" cy="3641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37A0250-985A-4693-9301-4A90626465F4}"/>
              </a:ext>
            </a:extLst>
          </p:cNvPr>
          <p:cNvSpPr txBox="1"/>
          <p:nvPr/>
        </p:nvSpPr>
        <p:spPr>
          <a:xfrm>
            <a:off x="777239" y="3162614"/>
            <a:ext cx="219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HSSV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quầy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689AB95-C3BE-409B-A67E-F23BD97CB236}"/>
              </a:ext>
            </a:extLst>
          </p:cNvPr>
          <p:cNvSpPr txBox="1"/>
          <p:nvPr/>
        </p:nvSpPr>
        <p:spPr>
          <a:xfrm>
            <a:off x="3211520" y="3168878"/>
            <a:ext cx="19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GTTT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D5B381F-AA99-4E09-9826-C80DA2093EF0}"/>
              </a:ext>
            </a:extLst>
          </p:cNvPr>
          <p:cNvSpPr txBox="1"/>
          <p:nvPr/>
        </p:nvSpPr>
        <p:spPr>
          <a:xfrm>
            <a:off x="5854890" y="3147953"/>
            <a:ext cx="21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DB8B4F2-C02D-4522-8961-B9092A1AEA60}"/>
              </a:ext>
            </a:extLst>
          </p:cNvPr>
          <p:cNvSpPr txBox="1"/>
          <p:nvPr/>
        </p:nvSpPr>
        <p:spPr>
          <a:xfrm>
            <a:off x="1254412" y="5660673"/>
            <a:ext cx="955028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huynh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quầy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nộp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con/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SV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vi-VN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ới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CN/PGD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Website: </a:t>
            </a:r>
            <a:r>
              <a:rPr lang="en-US" sz="1400" b="1" i="1" dirty="0">
                <a:solidFill>
                  <a:srgbClr val="0573B4"/>
                </a:solidFill>
                <a:latin typeface="Arial" pitchFamily="34" charset="0"/>
                <a:cs typeface="Arial" pitchFamily="34" charset="0"/>
              </a:rPr>
              <a:t>https://www.pvcombank.com.vn/mang-luoi.html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8B62478-F61A-4064-998E-1AA373524AE3}"/>
              </a:ext>
            </a:extLst>
          </p:cNvPr>
          <p:cNvSpPr txBox="1"/>
          <p:nvPr/>
        </p:nvSpPr>
        <p:spPr>
          <a:xfrm>
            <a:off x="192209" y="7885825"/>
            <a:ext cx="137700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 err="1"/>
              <a:t>Cú</a:t>
            </a:r>
            <a:r>
              <a:rPr lang="en-US" sz="1440" dirty="0"/>
              <a:t> </a:t>
            </a:r>
            <a:r>
              <a:rPr lang="en-US" sz="1440" dirty="0" err="1"/>
              <a:t>pháp</a:t>
            </a:r>
            <a:r>
              <a:rPr lang="en-US" sz="1440" dirty="0"/>
              <a:t> </a:t>
            </a:r>
            <a:r>
              <a:rPr lang="en-US" sz="1440" dirty="0" err="1"/>
              <a:t>nộp</a:t>
            </a:r>
            <a:r>
              <a:rPr lang="en-US" sz="1440" dirty="0"/>
              <a:t> </a:t>
            </a:r>
            <a:r>
              <a:rPr lang="en-US" sz="1440" dirty="0" err="1"/>
              <a:t>tiền</a:t>
            </a:r>
            <a:r>
              <a:rPr lang="en-US" sz="1440" dirty="0"/>
              <a:t> </a:t>
            </a:r>
            <a:r>
              <a:rPr lang="en-US" sz="1440" dirty="0" err="1"/>
              <a:t>học</a:t>
            </a:r>
            <a:r>
              <a:rPr lang="en-US" sz="1440" dirty="0"/>
              <a:t> </a:t>
            </a:r>
            <a:r>
              <a:rPr lang="en-US" sz="1440" dirty="0" err="1"/>
              <a:t>phí</a:t>
            </a:r>
            <a:r>
              <a:rPr lang="en-US" sz="1440" dirty="0"/>
              <a:t>: </a:t>
            </a:r>
            <a:r>
              <a:rPr lang="en-US" sz="1440" b="1" dirty="0">
                <a:solidFill>
                  <a:srgbClr val="FF0000"/>
                </a:solidFill>
              </a:rPr>
              <a:t>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SV]-[</a:t>
            </a:r>
            <a:r>
              <a:rPr lang="en-US" sz="1440" b="1" dirty="0" err="1">
                <a:solidFill>
                  <a:srgbClr val="FF0000"/>
                </a:solidFill>
              </a:rPr>
              <a:t>Họ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và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Tên</a:t>
            </a:r>
            <a:r>
              <a:rPr lang="en-US" sz="1440" b="1" dirty="0">
                <a:solidFill>
                  <a:srgbClr val="FF0000"/>
                </a:solidFill>
              </a:rPr>
              <a:t>]-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 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]-[</a:t>
            </a:r>
            <a:r>
              <a:rPr lang="en-US" sz="1440" b="1" dirty="0" err="1">
                <a:solidFill>
                  <a:srgbClr val="FF0000"/>
                </a:solidFill>
              </a:rPr>
              <a:t>Diễn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giải</a:t>
            </a:r>
            <a:r>
              <a:rPr lang="en-US" sz="1440" b="1" dirty="0">
                <a:solidFill>
                  <a:srgbClr val="FF0000"/>
                </a:solidFill>
              </a:rPr>
              <a:t>]</a:t>
            </a:r>
          </a:p>
          <a:p>
            <a:endParaRPr lang="en-US" sz="1440" dirty="0"/>
          </a:p>
        </p:txBody>
      </p:sp>
      <p:pic>
        <p:nvPicPr>
          <p:cNvPr id="2050" name="Picture 2" descr="Student ID card Glyph Black Icon 512822 - Download Free Vectors, Clipart  Graphics &amp; Vector Art">
            <a:extLst>
              <a:ext uri="{FF2B5EF4-FFF2-40B4-BE49-F238E27FC236}">
                <a16:creationId xmlns:a16="http://schemas.microsoft.com/office/drawing/2014/main" xmlns="" id="{9F1AB566-8B30-4819-A8A9-66E6F579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22" b="81778" l="0" r="99556">
                        <a14:foregroundMark x1="0" y1="16889" x2="855" y2="17573"/>
                        <a14:foregroundMark x1="512" y1="78667" x2="0" y2="78667"/>
                        <a14:foregroundMark x1="2094" y1="78667" x2="992" y2="78667"/>
                        <a14:foregroundMark x1="24000" y1="45333" x2="50667" y2="45333"/>
                        <a14:foregroundMark x1="61333" y1="46222" x2="85333" y2="50222"/>
                        <a14:foregroundMark x1="77333" y1="55111" x2="77333" y2="55111"/>
                        <a14:foregroundMark x1="59556" y1="55556" x2="75556" y2="59111"/>
                        <a14:foregroundMark x1="43331" y1="30222" x2="57760" y2="33428"/>
                        <a14:foregroundMark x1="43057" y1="30161" x2="43331" y2="30222"/>
                        <a14:foregroundMark x1="11556" y1="68444" x2="50667" y2="68889"/>
                        <a14:foregroundMark x1="18222" y1="57333" x2="51556" y2="63111"/>
                        <a14:foregroundMark x1="16889" y1="54222" x2="51111" y2="56000"/>
                        <a14:foregroundMark x1="16000" y1="46667" x2="53333" y2="46667"/>
                        <a14:foregroundMark x1="20889" y1="49333" x2="51556" y2="49333"/>
                        <a14:foregroundMark x1="18667" y1="62667" x2="57778" y2="62667"/>
                        <a14:foregroundMark x1="98375" y1="81346" x2="99111" y2="81333"/>
                        <a14:foregroundMark x1="12444" y1="68889" x2="12000" y2="66222"/>
                        <a14:foregroundMark x1="12000" y1="67556" x2="12000" y2="65778"/>
                        <a14:foregroundMark x1="12000" y1="67556" x2="12000" y2="67556"/>
                        <a14:foregroundMark x1="12444" y1="66667" x2="12889" y2="68889"/>
                        <a14:foregroundMark x1="12000" y1="65333" x2="12444" y2="70667"/>
                        <a14:foregroundMark x1="12444" y1="62667" x2="13778" y2="71556"/>
                        <a14:foregroundMark x1="18667" y1="45778" x2="48889" y2="42667"/>
                        <a14:foregroundMark x1="48889" y1="42667" x2="49778" y2="42667"/>
                        <a14:foregroundMark x1="98667" y1="81778" x2="99556" y2="81778"/>
                        <a14:foregroundMark x1="444" y1="17778" x2="0" y2="16000"/>
                        <a14:foregroundMark x1="286" y1="16433" x2="444" y2="14222"/>
                        <a14:foregroundMark x1="0" y1="20444" x2="28" y2="20056"/>
                        <a14:foregroundMark x1="21333" y1="56444" x2="35111" y2="56000"/>
                        <a14:backgroundMark x1="23111" y1="8444" x2="23111" y2="8444"/>
                        <a14:backgroundMark x1="4889" y1="30667" x2="6533" y2="63547"/>
                        <a14:backgroundMark x1="2788" y1="24430" x2="20444" y2="24000"/>
                        <a14:backgroundMark x1="2222" y1="24444" x2="2741" y2="24431"/>
                        <a14:backgroundMark x1="5778" y1="18667" x2="36444" y2="19556"/>
                        <a14:backgroundMark x1="36444" y1="19556" x2="54222" y2="18222"/>
                        <a14:backgroundMark x1="42222" y1="30222" x2="42222" y2="30222"/>
                        <a14:backgroundMark x1="39556" y1="29778" x2="42667" y2="30667"/>
                        <a14:backgroundMark x1="1333" y1="17778" x2="5778" y2="26222"/>
                        <a14:backgroundMark x1="1333" y1="16889" x2="4444" y2="17333"/>
                        <a14:backgroundMark x1="2222" y1="80889" x2="36000" y2="80889"/>
                        <a14:backgroundMark x1="36000" y1="80889" x2="96889" y2="77333"/>
                        <a14:backgroundMark x1="96889" y1="77333" x2="97778" y2="77778"/>
                        <a14:backgroundMark x1="91556" y1="29333" x2="99111" y2="74667"/>
                        <a14:backgroundMark x1="61333" y1="24444" x2="88889" y2="23111"/>
                        <a14:backgroundMark x1="56000" y1="16889" x2="86222" y2="18667"/>
                        <a14:backgroundMark x1="86222" y1="18667" x2="97333" y2="17778"/>
                        <a14:backgroundMark x1="95556" y1="20444" x2="96444" y2="28889"/>
                        <a14:backgroundMark x1="49333" y1="16889" x2="60000" y2="18222"/>
                        <a14:backgroundMark x1="61333" y1="32000" x2="58667" y2="34222"/>
                        <a14:backgroundMark x1="57778" y1="34222" x2="57333" y2="31111"/>
                        <a14:backgroundMark x1="57333" y1="35111" x2="57778" y2="32000"/>
                        <a14:backgroundMark x1="41778" y1="32444" x2="41778" y2="28000"/>
                        <a14:backgroundMark x1="93778" y1="80889" x2="98667" y2="80889"/>
                        <a14:backgroundMark x1="1778" y1="79111" x2="4444" y2="79556"/>
                        <a14:backgroundMark x1="0" y1="80000" x2="1333" y2="77778"/>
                        <a14:backgroundMark x1="444" y1="21333" x2="0" y2="15556"/>
                        <a14:backgroundMark x1="889" y1="15556" x2="889" y2="12889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97" b="17936"/>
          <a:stretch/>
        </p:blipFill>
        <p:spPr bwMode="auto">
          <a:xfrm>
            <a:off x="3466299" y="1677608"/>
            <a:ext cx="1348661" cy="9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E77754B7-88A4-43B5-A515-4A45B0D10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4515" b="1"/>
          <a:stretch/>
        </p:blipFill>
        <p:spPr>
          <a:xfrm>
            <a:off x="1122178" y="1538516"/>
            <a:ext cx="1067513" cy="999096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206ADB5E-D56F-48E2-A9ED-C6FA780408EA}"/>
              </a:ext>
            </a:extLst>
          </p:cNvPr>
          <p:cNvSpPr/>
          <p:nvPr/>
        </p:nvSpPr>
        <p:spPr>
          <a:xfrm>
            <a:off x="1482232" y="2676993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55D0ADFE-C686-465B-AF8E-5D516519AC33}"/>
              </a:ext>
            </a:extLst>
          </p:cNvPr>
          <p:cNvSpPr/>
          <p:nvPr/>
        </p:nvSpPr>
        <p:spPr>
          <a:xfrm>
            <a:off x="5646994" y="479906"/>
            <a:ext cx="580806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1333" b="1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HƯỚNG DẪN CÁC PHƯƠNG THỨC NỘP HỌC PHÍ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09DCFDB-A4D4-4F74-8A44-F5B7FD53878C}"/>
              </a:ext>
            </a:extLst>
          </p:cNvPr>
          <p:cNvGrpSpPr/>
          <p:nvPr/>
        </p:nvGrpSpPr>
        <p:grpSpPr>
          <a:xfrm>
            <a:off x="9130352" y="1685298"/>
            <a:ext cx="1167968" cy="948714"/>
            <a:chOff x="8884569" y="1885071"/>
            <a:chExt cx="2012229" cy="163448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921B743-B7D8-4F7E-A7EB-D9F694E6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4569" y="1885071"/>
              <a:ext cx="2012229" cy="16344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89F3A6D-B3A0-4DD2-BCB8-6A42F6CE60A7}"/>
                </a:ext>
              </a:extLst>
            </p:cNvPr>
            <p:cNvSpPr/>
            <p:nvPr/>
          </p:nvSpPr>
          <p:spPr>
            <a:xfrm>
              <a:off x="8953500" y="1930400"/>
              <a:ext cx="1879600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EB4921AC-8C6E-4F69-B806-45B4181186DC}"/>
                </a:ext>
              </a:extLst>
            </p:cNvPr>
            <p:cNvGrpSpPr/>
            <p:nvPr/>
          </p:nvGrpSpPr>
          <p:grpSpPr>
            <a:xfrm>
              <a:off x="9093439" y="2033176"/>
              <a:ext cx="1244361" cy="902924"/>
              <a:chOff x="9443728" y="1791554"/>
              <a:chExt cx="1407384" cy="1021216"/>
            </a:xfrm>
          </p:grpSpPr>
          <p:grpSp>
            <p:nvGrpSpPr>
              <p:cNvPr id="120" name="Group 71">
                <a:extLst>
                  <a:ext uri="{FF2B5EF4-FFF2-40B4-BE49-F238E27FC236}">
                    <a16:creationId xmlns:a16="http://schemas.microsoft.com/office/drawing/2014/main" xmlns="" id="{68028E12-1763-462C-BC0C-03D66828AF2D}"/>
                  </a:ext>
                </a:extLst>
              </p:cNvPr>
              <p:cNvGrpSpPr/>
              <p:nvPr/>
            </p:nvGrpSpPr>
            <p:grpSpPr>
              <a:xfrm>
                <a:off x="9443728" y="1791554"/>
                <a:ext cx="1407384" cy="1021216"/>
                <a:chOff x="7888684" y="4438415"/>
                <a:chExt cx="1551156" cy="1125538"/>
              </a:xfrm>
            </p:grpSpPr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xmlns="" id="{22F39743-C311-43F0-84F4-37F22E46D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0652" y="4438415"/>
                  <a:ext cx="1119188" cy="1125538"/>
                </a:xfrm>
                <a:custGeom>
                  <a:avLst/>
                  <a:gdLst/>
                  <a:ahLst/>
                  <a:cxnLst>
                    <a:cxn ang="0">
                      <a:pos x="628" y="165"/>
                    </a:cxn>
                    <a:cxn ang="0">
                      <a:pos x="501" y="116"/>
                    </a:cxn>
                    <a:cxn ang="0">
                      <a:pos x="447" y="90"/>
                    </a:cxn>
                    <a:cxn ang="0">
                      <a:pos x="385" y="76"/>
                    </a:cxn>
                    <a:cxn ang="0">
                      <a:pos x="315" y="77"/>
                    </a:cxn>
                    <a:cxn ang="0">
                      <a:pos x="243" y="96"/>
                    </a:cxn>
                    <a:cxn ang="0">
                      <a:pos x="180" y="133"/>
                    </a:cxn>
                    <a:cxn ang="0">
                      <a:pos x="129" y="184"/>
                    </a:cxn>
                    <a:cxn ang="0">
                      <a:pos x="92" y="246"/>
                    </a:cxn>
                    <a:cxn ang="0">
                      <a:pos x="73" y="318"/>
                    </a:cxn>
                    <a:cxn ang="0">
                      <a:pos x="73" y="395"/>
                    </a:cxn>
                    <a:cxn ang="0">
                      <a:pos x="92" y="466"/>
                    </a:cxn>
                    <a:cxn ang="0">
                      <a:pos x="129" y="530"/>
                    </a:cxn>
                    <a:cxn ang="0">
                      <a:pos x="180" y="581"/>
                    </a:cxn>
                    <a:cxn ang="0">
                      <a:pos x="243" y="618"/>
                    </a:cxn>
                    <a:cxn ang="0">
                      <a:pos x="315" y="637"/>
                    </a:cxn>
                    <a:cxn ang="0">
                      <a:pos x="393" y="637"/>
                    </a:cxn>
                    <a:cxn ang="0">
                      <a:pos x="469" y="615"/>
                    </a:cxn>
                    <a:cxn ang="0">
                      <a:pos x="534" y="575"/>
                    </a:cxn>
                    <a:cxn ang="0">
                      <a:pos x="586" y="518"/>
                    </a:cxn>
                    <a:cxn ang="0">
                      <a:pos x="621" y="449"/>
                    </a:cxn>
                    <a:cxn ang="0">
                      <a:pos x="635" y="371"/>
                    </a:cxn>
                    <a:cxn ang="0">
                      <a:pos x="700" y="414"/>
                    </a:cxn>
                    <a:cxn ang="0">
                      <a:pos x="677" y="494"/>
                    </a:cxn>
                    <a:cxn ang="0">
                      <a:pos x="637" y="565"/>
                    </a:cxn>
                    <a:cxn ang="0">
                      <a:pos x="582" y="624"/>
                    </a:cxn>
                    <a:cxn ang="0">
                      <a:pos x="515" y="670"/>
                    </a:cxn>
                    <a:cxn ang="0">
                      <a:pos x="437" y="699"/>
                    </a:cxn>
                    <a:cxn ang="0">
                      <a:pos x="353" y="709"/>
                    </a:cxn>
                    <a:cxn ang="0">
                      <a:pos x="266" y="698"/>
                    </a:cxn>
                    <a:cxn ang="0">
                      <a:pos x="187" y="668"/>
                    </a:cxn>
                    <a:cxn ang="0">
                      <a:pos x="118" y="620"/>
                    </a:cxn>
                    <a:cxn ang="0">
                      <a:pos x="63" y="558"/>
                    </a:cxn>
                    <a:cxn ang="0">
                      <a:pos x="24" y="484"/>
                    </a:cxn>
                    <a:cxn ang="0">
                      <a:pos x="3" y="400"/>
                    </a:cxn>
                    <a:cxn ang="0">
                      <a:pos x="3" y="312"/>
                    </a:cxn>
                    <a:cxn ang="0">
                      <a:pos x="24" y="229"/>
                    </a:cxn>
                    <a:cxn ang="0">
                      <a:pos x="63" y="155"/>
                    </a:cxn>
                    <a:cxn ang="0">
                      <a:pos x="118" y="92"/>
                    </a:cxn>
                    <a:cxn ang="0">
                      <a:pos x="187" y="45"/>
                    </a:cxn>
                    <a:cxn ang="0">
                      <a:pos x="266" y="14"/>
                    </a:cxn>
                    <a:cxn ang="0">
                      <a:pos x="353" y="3"/>
                    </a:cxn>
                    <a:cxn ang="0">
                      <a:pos x="436" y="14"/>
                    </a:cxn>
                    <a:cxn ang="0">
                      <a:pos x="511" y="41"/>
                    </a:cxn>
                    <a:cxn ang="0">
                      <a:pos x="593" y="0"/>
                    </a:cxn>
                  </a:cxnLst>
                  <a:rect l="0" t="0" r="r" b="b"/>
                  <a:pathLst>
                    <a:path w="705" h="709">
                      <a:moveTo>
                        <a:pt x="593" y="0"/>
                      </a:moveTo>
                      <a:lnTo>
                        <a:pt x="628" y="165"/>
                      </a:lnTo>
                      <a:lnTo>
                        <a:pt x="459" y="171"/>
                      </a:lnTo>
                      <a:lnTo>
                        <a:pt x="501" y="116"/>
                      </a:lnTo>
                      <a:lnTo>
                        <a:pt x="475" y="102"/>
                      </a:lnTo>
                      <a:lnTo>
                        <a:pt x="447" y="90"/>
                      </a:lnTo>
                      <a:lnTo>
                        <a:pt x="416" y="81"/>
                      </a:lnTo>
                      <a:lnTo>
                        <a:pt x="385" y="76"/>
                      </a:lnTo>
                      <a:lnTo>
                        <a:pt x="353" y="74"/>
                      </a:lnTo>
                      <a:lnTo>
                        <a:pt x="315" y="77"/>
                      </a:lnTo>
                      <a:lnTo>
                        <a:pt x="278" y="84"/>
                      </a:lnTo>
                      <a:lnTo>
                        <a:pt x="243" y="96"/>
                      </a:lnTo>
                      <a:lnTo>
                        <a:pt x="210" y="113"/>
                      </a:lnTo>
                      <a:lnTo>
                        <a:pt x="180" y="133"/>
                      </a:lnTo>
                      <a:lnTo>
                        <a:pt x="152" y="157"/>
                      </a:lnTo>
                      <a:lnTo>
                        <a:pt x="129" y="184"/>
                      </a:lnTo>
                      <a:lnTo>
                        <a:pt x="108" y="214"/>
                      </a:lnTo>
                      <a:lnTo>
                        <a:pt x="92" y="246"/>
                      </a:lnTo>
                      <a:lnTo>
                        <a:pt x="80" y="281"/>
                      </a:lnTo>
                      <a:lnTo>
                        <a:pt x="73" y="318"/>
                      </a:lnTo>
                      <a:lnTo>
                        <a:pt x="70" y="356"/>
                      </a:lnTo>
                      <a:lnTo>
                        <a:pt x="73" y="395"/>
                      </a:lnTo>
                      <a:lnTo>
                        <a:pt x="80" y="432"/>
                      </a:lnTo>
                      <a:lnTo>
                        <a:pt x="92" y="466"/>
                      </a:lnTo>
                      <a:lnTo>
                        <a:pt x="108" y="499"/>
                      </a:lnTo>
                      <a:lnTo>
                        <a:pt x="129" y="530"/>
                      </a:lnTo>
                      <a:lnTo>
                        <a:pt x="152" y="557"/>
                      </a:lnTo>
                      <a:lnTo>
                        <a:pt x="180" y="581"/>
                      </a:lnTo>
                      <a:lnTo>
                        <a:pt x="210" y="601"/>
                      </a:lnTo>
                      <a:lnTo>
                        <a:pt x="243" y="618"/>
                      </a:lnTo>
                      <a:lnTo>
                        <a:pt x="278" y="630"/>
                      </a:lnTo>
                      <a:lnTo>
                        <a:pt x="315" y="637"/>
                      </a:lnTo>
                      <a:lnTo>
                        <a:pt x="353" y="640"/>
                      </a:lnTo>
                      <a:lnTo>
                        <a:pt x="393" y="637"/>
                      </a:lnTo>
                      <a:lnTo>
                        <a:pt x="432" y="629"/>
                      </a:lnTo>
                      <a:lnTo>
                        <a:pt x="469" y="615"/>
                      </a:lnTo>
                      <a:lnTo>
                        <a:pt x="502" y="597"/>
                      </a:lnTo>
                      <a:lnTo>
                        <a:pt x="534" y="575"/>
                      </a:lnTo>
                      <a:lnTo>
                        <a:pt x="561" y="548"/>
                      </a:lnTo>
                      <a:lnTo>
                        <a:pt x="586" y="518"/>
                      </a:lnTo>
                      <a:lnTo>
                        <a:pt x="605" y="485"/>
                      </a:lnTo>
                      <a:lnTo>
                        <a:pt x="621" y="449"/>
                      </a:lnTo>
                      <a:lnTo>
                        <a:pt x="631" y="411"/>
                      </a:lnTo>
                      <a:lnTo>
                        <a:pt x="635" y="371"/>
                      </a:lnTo>
                      <a:lnTo>
                        <a:pt x="705" y="371"/>
                      </a:lnTo>
                      <a:lnTo>
                        <a:pt x="700" y="414"/>
                      </a:lnTo>
                      <a:lnTo>
                        <a:pt x="691" y="455"/>
                      </a:lnTo>
                      <a:lnTo>
                        <a:pt x="677" y="494"/>
                      </a:lnTo>
                      <a:lnTo>
                        <a:pt x="659" y="531"/>
                      </a:lnTo>
                      <a:lnTo>
                        <a:pt x="637" y="565"/>
                      </a:lnTo>
                      <a:lnTo>
                        <a:pt x="611" y="597"/>
                      </a:lnTo>
                      <a:lnTo>
                        <a:pt x="582" y="624"/>
                      </a:lnTo>
                      <a:lnTo>
                        <a:pt x="550" y="649"/>
                      </a:lnTo>
                      <a:lnTo>
                        <a:pt x="515" y="670"/>
                      </a:lnTo>
                      <a:lnTo>
                        <a:pt x="478" y="686"/>
                      </a:lnTo>
                      <a:lnTo>
                        <a:pt x="437" y="699"/>
                      </a:lnTo>
                      <a:lnTo>
                        <a:pt x="396" y="707"/>
                      </a:lnTo>
                      <a:lnTo>
                        <a:pt x="353" y="709"/>
                      </a:lnTo>
                      <a:lnTo>
                        <a:pt x="309" y="707"/>
                      </a:lnTo>
                      <a:lnTo>
                        <a:pt x="266" y="698"/>
                      </a:lnTo>
                      <a:lnTo>
                        <a:pt x="226" y="686"/>
                      </a:lnTo>
                      <a:lnTo>
                        <a:pt x="187" y="668"/>
                      </a:lnTo>
                      <a:lnTo>
                        <a:pt x="151" y="646"/>
                      </a:lnTo>
                      <a:lnTo>
                        <a:pt x="118" y="620"/>
                      </a:lnTo>
                      <a:lnTo>
                        <a:pt x="89" y="591"/>
                      </a:lnTo>
                      <a:lnTo>
                        <a:pt x="63" y="558"/>
                      </a:lnTo>
                      <a:lnTo>
                        <a:pt x="41" y="522"/>
                      </a:lnTo>
                      <a:lnTo>
                        <a:pt x="24" y="484"/>
                      </a:lnTo>
                      <a:lnTo>
                        <a:pt x="11" y="444"/>
                      </a:lnTo>
                      <a:lnTo>
                        <a:pt x="3" y="400"/>
                      </a:lnTo>
                      <a:lnTo>
                        <a:pt x="0" y="356"/>
                      </a:lnTo>
                      <a:lnTo>
                        <a:pt x="3" y="312"/>
                      </a:lnTo>
                      <a:lnTo>
                        <a:pt x="11" y="269"/>
                      </a:lnTo>
                      <a:lnTo>
                        <a:pt x="24" y="229"/>
                      </a:lnTo>
                      <a:lnTo>
                        <a:pt x="41" y="191"/>
                      </a:lnTo>
                      <a:lnTo>
                        <a:pt x="63" y="155"/>
                      </a:lnTo>
                      <a:lnTo>
                        <a:pt x="89" y="123"/>
                      </a:lnTo>
                      <a:lnTo>
                        <a:pt x="118" y="92"/>
                      </a:lnTo>
                      <a:lnTo>
                        <a:pt x="151" y="67"/>
                      </a:lnTo>
                      <a:lnTo>
                        <a:pt x="187" y="45"/>
                      </a:lnTo>
                      <a:lnTo>
                        <a:pt x="226" y="27"/>
                      </a:lnTo>
                      <a:lnTo>
                        <a:pt x="266" y="14"/>
                      </a:lnTo>
                      <a:lnTo>
                        <a:pt x="309" y="6"/>
                      </a:lnTo>
                      <a:lnTo>
                        <a:pt x="353" y="3"/>
                      </a:lnTo>
                      <a:lnTo>
                        <a:pt x="395" y="6"/>
                      </a:lnTo>
                      <a:lnTo>
                        <a:pt x="436" y="14"/>
                      </a:lnTo>
                      <a:lnTo>
                        <a:pt x="474" y="25"/>
                      </a:lnTo>
                      <a:lnTo>
                        <a:pt x="511" y="41"/>
                      </a:lnTo>
                      <a:lnTo>
                        <a:pt x="545" y="61"/>
                      </a:lnTo>
                      <a:lnTo>
                        <a:pt x="59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160"/>
                </a:p>
              </p:txBody>
            </p:sp>
            <p:grpSp>
              <p:nvGrpSpPr>
                <p:cNvPr id="129" name="Group 74">
                  <a:extLst>
                    <a:ext uri="{FF2B5EF4-FFF2-40B4-BE49-F238E27FC236}">
                      <a16:creationId xmlns:a16="http://schemas.microsoft.com/office/drawing/2014/main" xmlns="" id="{E73BC0CD-C6B9-42C0-8FB1-F322206803C3}"/>
                    </a:ext>
                  </a:extLst>
                </p:cNvPr>
                <p:cNvGrpSpPr/>
                <p:nvPr/>
              </p:nvGrpSpPr>
              <p:grpSpPr>
                <a:xfrm>
                  <a:off x="7888684" y="4789464"/>
                  <a:ext cx="1232081" cy="416373"/>
                  <a:chOff x="7875588" y="4792275"/>
                  <a:chExt cx="1254246" cy="423863"/>
                </a:xfrm>
              </p:grpSpPr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xmlns="" id="{A63D5243-E9C1-4116-9F81-C8BAA39CE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1521" y="4792275"/>
                    <a:ext cx="468313" cy="42386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72" y="0"/>
                      </a:cxn>
                      <a:cxn ang="0">
                        <a:pos x="295" y="267"/>
                      </a:cxn>
                      <a:cxn ang="0">
                        <a:pos x="0" y="26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95" h="267">
                        <a:moveTo>
                          <a:pt x="23" y="0"/>
                        </a:moveTo>
                        <a:lnTo>
                          <a:pt x="272" y="0"/>
                        </a:lnTo>
                        <a:lnTo>
                          <a:pt x="295" y="267"/>
                        </a:lnTo>
                        <a:lnTo>
                          <a:pt x="0" y="26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1" name="Freeform 15">
                    <a:extLst>
                      <a:ext uri="{FF2B5EF4-FFF2-40B4-BE49-F238E27FC236}">
                        <a16:creationId xmlns:a16="http://schemas.microsoft.com/office/drawing/2014/main" xmlns="" id="{45C2BFB9-53D0-4647-B92C-B5F5F8F2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5588" y="4846638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9" y="1"/>
                      </a:cxn>
                      <a:cxn ang="0">
                        <a:pos x="22" y="3"/>
                      </a:cxn>
                      <a:cxn ang="0">
                        <a:pos x="25" y="6"/>
                      </a:cxn>
                      <a:cxn ang="0">
                        <a:pos x="27" y="9"/>
                      </a:cxn>
                      <a:cxn ang="0">
                        <a:pos x="28" y="14"/>
                      </a:cxn>
                      <a:cxn ang="0">
                        <a:pos x="27" y="18"/>
                      </a:cxn>
                      <a:cxn ang="0">
                        <a:pos x="25" y="22"/>
                      </a:cxn>
                      <a:cxn ang="0">
                        <a:pos x="22" y="25"/>
                      </a:cxn>
                      <a:cxn ang="0">
                        <a:pos x="19" y="27"/>
                      </a:cxn>
                      <a:cxn ang="0">
                        <a:pos x="14" y="28"/>
                      </a:cxn>
                      <a:cxn ang="0">
                        <a:pos x="9" y="27"/>
                      </a:cxn>
                      <a:cxn ang="0">
                        <a:pos x="6" y="25"/>
                      </a:cxn>
                      <a:cxn ang="0">
                        <a:pos x="3" y="22"/>
                      </a:cxn>
                      <a:cxn ang="0">
                        <a:pos x="1" y="18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6"/>
                      </a:cxn>
                      <a:cxn ang="0">
                        <a:pos x="6" y="3"/>
                      </a:cxn>
                      <a:cxn ang="0">
                        <a:pos x="9" y="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8" h="28">
                        <a:moveTo>
                          <a:pt x="14" y="0"/>
                        </a:moveTo>
                        <a:lnTo>
                          <a:pt x="19" y="1"/>
                        </a:lnTo>
                        <a:lnTo>
                          <a:pt x="22" y="3"/>
                        </a:lnTo>
                        <a:lnTo>
                          <a:pt x="25" y="6"/>
                        </a:lnTo>
                        <a:lnTo>
                          <a:pt x="27" y="9"/>
                        </a:lnTo>
                        <a:lnTo>
                          <a:pt x="28" y="14"/>
                        </a:lnTo>
                        <a:lnTo>
                          <a:pt x="27" y="18"/>
                        </a:lnTo>
                        <a:lnTo>
                          <a:pt x="25" y="22"/>
                        </a:lnTo>
                        <a:lnTo>
                          <a:pt x="22" y="25"/>
                        </a:lnTo>
                        <a:lnTo>
                          <a:pt x="19" y="27"/>
                        </a:lnTo>
                        <a:lnTo>
                          <a:pt x="14" y="28"/>
                        </a:lnTo>
                        <a:lnTo>
                          <a:pt x="9" y="27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1" y="18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6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2" name="Freeform 16">
                    <a:extLst>
                      <a:ext uri="{FF2B5EF4-FFF2-40B4-BE49-F238E27FC236}">
                        <a16:creationId xmlns:a16="http://schemas.microsoft.com/office/drawing/2014/main" xmlns="" id="{42314D71-C44D-44A8-9B3C-2EE6B28A5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4846638"/>
                    <a:ext cx="41275" cy="44450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7" y="1"/>
                      </a:cxn>
                      <a:cxn ang="0">
                        <a:pos x="20" y="2"/>
                      </a:cxn>
                      <a:cxn ang="0">
                        <a:pos x="23" y="5"/>
                      </a:cxn>
                      <a:cxn ang="0">
                        <a:pos x="26" y="10"/>
                      </a:cxn>
                      <a:cxn ang="0">
                        <a:pos x="26" y="18"/>
                      </a:cxn>
                      <a:cxn ang="0">
                        <a:pos x="24" y="20"/>
                      </a:cxn>
                      <a:cxn ang="0">
                        <a:pos x="23" y="24"/>
                      </a:cxn>
                      <a:cxn ang="0">
                        <a:pos x="20" y="26"/>
                      </a:cxn>
                      <a:cxn ang="0">
                        <a:pos x="17" y="27"/>
                      </a:cxn>
                      <a:cxn ang="0">
                        <a:pos x="13" y="28"/>
                      </a:cxn>
                      <a:cxn ang="0">
                        <a:pos x="6" y="26"/>
                      </a:cxn>
                      <a:cxn ang="0">
                        <a:pos x="3" y="24"/>
                      </a:cxn>
                      <a:cxn ang="0">
                        <a:pos x="1" y="20"/>
                      </a:cxn>
                      <a:cxn ang="0">
                        <a:pos x="0" y="18"/>
                      </a:cxn>
                      <a:cxn ang="0">
                        <a:pos x="0" y="10"/>
                      </a:cxn>
                      <a:cxn ang="0">
                        <a:pos x="3" y="5"/>
                      </a:cxn>
                      <a:cxn ang="0">
                        <a:pos x="6" y="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28">
                        <a:moveTo>
                          <a:pt x="13" y="0"/>
                        </a:moveTo>
                        <a:lnTo>
                          <a:pt x="17" y="1"/>
                        </a:lnTo>
                        <a:lnTo>
                          <a:pt x="20" y="2"/>
                        </a:lnTo>
                        <a:lnTo>
                          <a:pt x="23" y="5"/>
                        </a:lnTo>
                        <a:lnTo>
                          <a:pt x="26" y="10"/>
                        </a:lnTo>
                        <a:lnTo>
                          <a:pt x="26" y="18"/>
                        </a:lnTo>
                        <a:lnTo>
                          <a:pt x="24" y="20"/>
                        </a:lnTo>
                        <a:lnTo>
                          <a:pt x="23" y="24"/>
                        </a:lnTo>
                        <a:lnTo>
                          <a:pt x="20" y="26"/>
                        </a:lnTo>
                        <a:lnTo>
                          <a:pt x="17" y="27"/>
                        </a:lnTo>
                        <a:lnTo>
                          <a:pt x="13" y="28"/>
                        </a:lnTo>
                        <a:lnTo>
                          <a:pt x="6" y="26"/>
                        </a:lnTo>
                        <a:lnTo>
                          <a:pt x="3" y="24"/>
                        </a:lnTo>
                        <a:lnTo>
                          <a:pt x="1" y="20"/>
                        </a:lnTo>
                        <a:lnTo>
                          <a:pt x="0" y="18"/>
                        </a:lnTo>
                        <a:lnTo>
                          <a:pt x="0" y="10"/>
                        </a:lnTo>
                        <a:lnTo>
                          <a:pt x="3" y="5"/>
                        </a:lnTo>
                        <a:lnTo>
                          <a:pt x="6" y="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3" name="Freeform 17">
                    <a:extLst>
                      <a:ext uri="{FF2B5EF4-FFF2-40B4-BE49-F238E27FC236}">
                        <a16:creationId xmlns:a16="http://schemas.microsoft.com/office/drawing/2014/main" xmlns="" id="{E38FB1D9-7FA8-4865-A3D0-AA0AC90A6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7176" y="4872038"/>
                    <a:ext cx="185738" cy="131763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17" y="2"/>
                      </a:cxn>
                      <a:cxn ang="0">
                        <a:pos x="116" y="4"/>
                      </a:cxn>
                      <a:cxn ang="0">
                        <a:pos x="115" y="11"/>
                      </a:cxn>
                      <a:cxn ang="0">
                        <a:pos x="112" y="21"/>
                      </a:cxn>
                      <a:cxn ang="0">
                        <a:pos x="108" y="32"/>
                      </a:cxn>
                      <a:cxn ang="0">
                        <a:pos x="104" y="44"/>
                      </a:cxn>
                      <a:cxn ang="0">
                        <a:pos x="97" y="56"/>
                      </a:cxn>
                      <a:cxn ang="0">
                        <a:pos x="89" y="66"/>
                      </a:cxn>
                      <a:cxn ang="0">
                        <a:pos x="79" y="75"/>
                      </a:cxn>
                      <a:cxn ang="0">
                        <a:pos x="67" y="81"/>
                      </a:cxn>
                      <a:cxn ang="0">
                        <a:pos x="52" y="83"/>
                      </a:cxn>
                      <a:cxn ang="0">
                        <a:pos x="48" y="83"/>
                      </a:cxn>
                      <a:cxn ang="0">
                        <a:pos x="34" y="80"/>
                      </a:cxn>
                      <a:cxn ang="0">
                        <a:pos x="22" y="75"/>
                      </a:cxn>
                      <a:cxn ang="0">
                        <a:pos x="13" y="66"/>
                      </a:cxn>
                      <a:cxn ang="0">
                        <a:pos x="6" y="53"/>
                      </a:cxn>
                      <a:cxn ang="0">
                        <a:pos x="2" y="39"/>
                      </a:cxn>
                      <a:cxn ang="0">
                        <a:pos x="0" y="26"/>
                      </a:cxn>
                      <a:cxn ang="0">
                        <a:pos x="0" y="15"/>
                      </a:cxn>
                      <a:cxn ang="0">
                        <a:pos x="1" y="7"/>
                      </a:cxn>
                      <a:cxn ang="0">
                        <a:pos x="1" y="3"/>
                      </a:cxn>
                      <a:cxn ang="0">
                        <a:pos x="13" y="5"/>
                      </a:cxn>
                      <a:cxn ang="0">
                        <a:pos x="13" y="8"/>
                      </a:cxn>
                      <a:cxn ang="0">
                        <a:pos x="12" y="14"/>
                      </a:cxn>
                      <a:cxn ang="0">
                        <a:pos x="12" y="24"/>
                      </a:cxn>
                      <a:cxn ang="0">
                        <a:pos x="13" y="36"/>
                      </a:cxn>
                      <a:cxn ang="0">
                        <a:pos x="17" y="47"/>
                      </a:cxn>
                      <a:cxn ang="0">
                        <a:pos x="22" y="58"/>
                      </a:cxn>
                      <a:cxn ang="0">
                        <a:pos x="30" y="65"/>
                      </a:cxn>
                      <a:cxn ang="0">
                        <a:pos x="38" y="69"/>
                      </a:cxn>
                      <a:cxn ang="0">
                        <a:pos x="49" y="71"/>
                      </a:cxn>
                      <a:cxn ang="0">
                        <a:pos x="62" y="70"/>
                      </a:cxn>
                      <a:cxn ang="0">
                        <a:pos x="73" y="66"/>
                      </a:cxn>
                      <a:cxn ang="0">
                        <a:pos x="81" y="58"/>
                      </a:cxn>
                      <a:cxn ang="0">
                        <a:pos x="88" y="48"/>
                      </a:cxn>
                      <a:cxn ang="0">
                        <a:pos x="94" y="37"/>
                      </a:cxn>
                      <a:cxn ang="0">
                        <a:pos x="98" y="26"/>
                      </a:cxn>
                      <a:cxn ang="0">
                        <a:pos x="101" y="16"/>
                      </a:cxn>
                      <a:cxn ang="0">
                        <a:pos x="103" y="8"/>
                      </a:cxn>
                      <a:cxn ang="0">
                        <a:pos x="105" y="2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17" h="83">
                        <a:moveTo>
                          <a:pt x="105" y="0"/>
                        </a:moveTo>
                        <a:lnTo>
                          <a:pt x="117" y="2"/>
                        </a:lnTo>
                        <a:lnTo>
                          <a:pt x="116" y="4"/>
                        </a:lnTo>
                        <a:lnTo>
                          <a:pt x="115" y="11"/>
                        </a:lnTo>
                        <a:lnTo>
                          <a:pt x="112" y="21"/>
                        </a:lnTo>
                        <a:lnTo>
                          <a:pt x="108" y="32"/>
                        </a:lnTo>
                        <a:lnTo>
                          <a:pt x="104" y="44"/>
                        </a:lnTo>
                        <a:lnTo>
                          <a:pt x="97" y="56"/>
                        </a:lnTo>
                        <a:lnTo>
                          <a:pt x="89" y="66"/>
                        </a:lnTo>
                        <a:lnTo>
                          <a:pt x="79" y="75"/>
                        </a:lnTo>
                        <a:lnTo>
                          <a:pt x="67" y="81"/>
                        </a:lnTo>
                        <a:lnTo>
                          <a:pt x="52" y="83"/>
                        </a:lnTo>
                        <a:lnTo>
                          <a:pt x="48" y="83"/>
                        </a:lnTo>
                        <a:lnTo>
                          <a:pt x="34" y="80"/>
                        </a:lnTo>
                        <a:lnTo>
                          <a:pt x="22" y="75"/>
                        </a:lnTo>
                        <a:lnTo>
                          <a:pt x="13" y="66"/>
                        </a:lnTo>
                        <a:lnTo>
                          <a:pt x="6" y="53"/>
                        </a:lnTo>
                        <a:lnTo>
                          <a:pt x="2" y="39"/>
                        </a:lnTo>
                        <a:lnTo>
                          <a:pt x="0" y="26"/>
                        </a:lnTo>
                        <a:lnTo>
                          <a:pt x="0" y="15"/>
                        </a:lnTo>
                        <a:lnTo>
                          <a:pt x="1" y="7"/>
                        </a:lnTo>
                        <a:lnTo>
                          <a:pt x="1" y="3"/>
                        </a:lnTo>
                        <a:lnTo>
                          <a:pt x="13" y="5"/>
                        </a:lnTo>
                        <a:lnTo>
                          <a:pt x="13" y="8"/>
                        </a:lnTo>
                        <a:lnTo>
                          <a:pt x="12" y="14"/>
                        </a:lnTo>
                        <a:lnTo>
                          <a:pt x="12" y="24"/>
                        </a:lnTo>
                        <a:lnTo>
                          <a:pt x="13" y="36"/>
                        </a:lnTo>
                        <a:lnTo>
                          <a:pt x="17" y="47"/>
                        </a:lnTo>
                        <a:lnTo>
                          <a:pt x="22" y="58"/>
                        </a:lnTo>
                        <a:lnTo>
                          <a:pt x="30" y="65"/>
                        </a:lnTo>
                        <a:lnTo>
                          <a:pt x="38" y="69"/>
                        </a:lnTo>
                        <a:lnTo>
                          <a:pt x="49" y="71"/>
                        </a:lnTo>
                        <a:lnTo>
                          <a:pt x="62" y="70"/>
                        </a:lnTo>
                        <a:lnTo>
                          <a:pt x="73" y="66"/>
                        </a:lnTo>
                        <a:lnTo>
                          <a:pt x="81" y="58"/>
                        </a:lnTo>
                        <a:lnTo>
                          <a:pt x="88" y="48"/>
                        </a:lnTo>
                        <a:lnTo>
                          <a:pt x="94" y="37"/>
                        </a:lnTo>
                        <a:lnTo>
                          <a:pt x="98" y="26"/>
                        </a:lnTo>
                        <a:lnTo>
                          <a:pt x="101" y="16"/>
                        </a:lnTo>
                        <a:lnTo>
                          <a:pt x="103" y="8"/>
                        </a:lnTo>
                        <a:lnTo>
                          <a:pt x="105" y="2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287798F9-EFD3-4982-864E-1E991E0E609C}"/>
                  </a:ext>
                </a:extLst>
              </p:cNvPr>
              <p:cNvGrpSpPr/>
              <p:nvPr/>
            </p:nvGrpSpPr>
            <p:grpSpPr>
              <a:xfrm>
                <a:off x="10204759" y="2099017"/>
                <a:ext cx="383858" cy="414802"/>
                <a:chOff x="-5121275" y="1619250"/>
                <a:chExt cx="6223000" cy="67246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22" name="Freeform 31">
                  <a:extLst>
                    <a:ext uri="{FF2B5EF4-FFF2-40B4-BE49-F238E27FC236}">
                      <a16:creationId xmlns:a16="http://schemas.microsoft.com/office/drawing/2014/main" xmlns="" id="{9974B8E9-A8E2-4733-B7BE-540533D4C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78063" y="4972050"/>
                  <a:ext cx="3379788" cy="3371850"/>
                </a:xfrm>
                <a:custGeom>
                  <a:avLst/>
                  <a:gdLst>
                    <a:gd name="T0" fmla="*/ 1306 w 2129"/>
                    <a:gd name="T1" fmla="*/ 550 h 2124"/>
                    <a:gd name="T2" fmla="*/ 389 w 2129"/>
                    <a:gd name="T3" fmla="*/ 1466 h 2124"/>
                    <a:gd name="T4" fmla="*/ 279 w 2129"/>
                    <a:gd name="T5" fmla="*/ 1843 h 2124"/>
                    <a:gd name="T6" fmla="*/ 657 w 2129"/>
                    <a:gd name="T7" fmla="*/ 1737 h 2124"/>
                    <a:gd name="T8" fmla="*/ 1578 w 2129"/>
                    <a:gd name="T9" fmla="*/ 818 h 2124"/>
                    <a:gd name="T10" fmla="*/ 1306 w 2129"/>
                    <a:gd name="T11" fmla="*/ 550 h 2124"/>
                    <a:gd name="T12" fmla="*/ 1612 w 2129"/>
                    <a:gd name="T13" fmla="*/ 244 h 2124"/>
                    <a:gd name="T14" fmla="*/ 1468 w 2129"/>
                    <a:gd name="T15" fmla="*/ 388 h 2124"/>
                    <a:gd name="T16" fmla="*/ 1739 w 2129"/>
                    <a:gd name="T17" fmla="*/ 656 h 2124"/>
                    <a:gd name="T18" fmla="*/ 1880 w 2129"/>
                    <a:gd name="T19" fmla="*/ 510 h 2124"/>
                    <a:gd name="T20" fmla="*/ 1612 w 2129"/>
                    <a:gd name="T21" fmla="*/ 244 h 2124"/>
                    <a:gd name="T22" fmla="*/ 1608 w 2129"/>
                    <a:gd name="T23" fmla="*/ 0 h 2124"/>
                    <a:gd name="T24" fmla="*/ 1641 w 2129"/>
                    <a:gd name="T25" fmla="*/ 3 h 2124"/>
                    <a:gd name="T26" fmla="*/ 1672 w 2129"/>
                    <a:gd name="T27" fmla="*/ 11 h 2124"/>
                    <a:gd name="T28" fmla="*/ 1701 w 2129"/>
                    <a:gd name="T29" fmla="*/ 23 h 2124"/>
                    <a:gd name="T30" fmla="*/ 1730 w 2129"/>
                    <a:gd name="T31" fmla="*/ 41 h 2124"/>
                    <a:gd name="T32" fmla="*/ 1755 w 2129"/>
                    <a:gd name="T33" fmla="*/ 65 h 2124"/>
                    <a:gd name="T34" fmla="*/ 2075 w 2129"/>
                    <a:gd name="T35" fmla="*/ 384 h 2124"/>
                    <a:gd name="T36" fmla="*/ 2094 w 2129"/>
                    <a:gd name="T37" fmla="*/ 407 h 2124"/>
                    <a:gd name="T38" fmla="*/ 2110 w 2129"/>
                    <a:gd name="T39" fmla="*/ 432 h 2124"/>
                    <a:gd name="T40" fmla="*/ 2120 w 2129"/>
                    <a:gd name="T41" fmla="*/ 460 h 2124"/>
                    <a:gd name="T42" fmla="*/ 2126 w 2129"/>
                    <a:gd name="T43" fmla="*/ 491 h 2124"/>
                    <a:gd name="T44" fmla="*/ 2129 w 2129"/>
                    <a:gd name="T45" fmla="*/ 523 h 2124"/>
                    <a:gd name="T46" fmla="*/ 2122 w 2129"/>
                    <a:gd name="T47" fmla="*/ 559 h 2124"/>
                    <a:gd name="T48" fmla="*/ 2110 w 2129"/>
                    <a:gd name="T49" fmla="*/ 591 h 2124"/>
                    <a:gd name="T50" fmla="*/ 2093 w 2129"/>
                    <a:gd name="T51" fmla="*/ 621 h 2124"/>
                    <a:gd name="T52" fmla="*/ 2071 w 2129"/>
                    <a:gd name="T53" fmla="*/ 648 h 2124"/>
                    <a:gd name="T54" fmla="*/ 1820 w 2129"/>
                    <a:gd name="T55" fmla="*/ 898 h 2124"/>
                    <a:gd name="T56" fmla="*/ 796 w 2129"/>
                    <a:gd name="T57" fmla="*/ 1920 h 2124"/>
                    <a:gd name="T58" fmla="*/ 781 w 2129"/>
                    <a:gd name="T59" fmla="*/ 1930 h 2124"/>
                    <a:gd name="T60" fmla="*/ 765 w 2129"/>
                    <a:gd name="T61" fmla="*/ 1938 h 2124"/>
                    <a:gd name="T62" fmla="*/ 745 w 2129"/>
                    <a:gd name="T63" fmla="*/ 1945 h 2124"/>
                    <a:gd name="T64" fmla="*/ 146 w 2129"/>
                    <a:gd name="T65" fmla="*/ 2120 h 2124"/>
                    <a:gd name="T66" fmla="*/ 132 w 2129"/>
                    <a:gd name="T67" fmla="*/ 2122 h 2124"/>
                    <a:gd name="T68" fmla="*/ 113 w 2129"/>
                    <a:gd name="T69" fmla="*/ 2124 h 2124"/>
                    <a:gd name="T70" fmla="*/ 87 w 2129"/>
                    <a:gd name="T71" fmla="*/ 2120 h 2124"/>
                    <a:gd name="T72" fmla="*/ 63 w 2129"/>
                    <a:gd name="T73" fmla="*/ 2112 h 2124"/>
                    <a:gd name="T74" fmla="*/ 41 w 2129"/>
                    <a:gd name="T75" fmla="*/ 2098 h 2124"/>
                    <a:gd name="T76" fmla="*/ 24 w 2129"/>
                    <a:gd name="T77" fmla="*/ 2081 h 2124"/>
                    <a:gd name="T78" fmla="*/ 11 w 2129"/>
                    <a:gd name="T79" fmla="*/ 2062 h 2124"/>
                    <a:gd name="T80" fmla="*/ 2 w 2129"/>
                    <a:gd name="T81" fmla="*/ 2040 h 2124"/>
                    <a:gd name="T82" fmla="*/ 0 w 2129"/>
                    <a:gd name="T83" fmla="*/ 2018 h 2124"/>
                    <a:gd name="T84" fmla="*/ 1 w 2129"/>
                    <a:gd name="T85" fmla="*/ 1999 h 2124"/>
                    <a:gd name="T86" fmla="*/ 6 w 2129"/>
                    <a:gd name="T87" fmla="*/ 1981 h 2124"/>
                    <a:gd name="T88" fmla="*/ 176 w 2129"/>
                    <a:gd name="T89" fmla="*/ 1377 h 2124"/>
                    <a:gd name="T90" fmla="*/ 181 w 2129"/>
                    <a:gd name="T91" fmla="*/ 1364 h 2124"/>
                    <a:gd name="T92" fmla="*/ 190 w 2129"/>
                    <a:gd name="T93" fmla="*/ 1347 h 2124"/>
                    <a:gd name="T94" fmla="*/ 207 w 2129"/>
                    <a:gd name="T95" fmla="*/ 1325 h 2124"/>
                    <a:gd name="T96" fmla="*/ 1225 w 2129"/>
                    <a:gd name="T97" fmla="*/ 308 h 2124"/>
                    <a:gd name="T98" fmla="*/ 1480 w 2129"/>
                    <a:gd name="T99" fmla="*/ 57 h 2124"/>
                    <a:gd name="T100" fmla="*/ 1509 w 2129"/>
                    <a:gd name="T101" fmla="*/ 32 h 2124"/>
                    <a:gd name="T102" fmla="*/ 1540 w 2129"/>
                    <a:gd name="T103" fmla="*/ 14 h 2124"/>
                    <a:gd name="T104" fmla="*/ 1574 w 2129"/>
                    <a:gd name="T105" fmla="*/ 4 h 2124"/>
                    <a:gd name="T106" fmla="*/ 1608 w 2129"/>
                    <a:gd name="T107" fmla="*/ 0 h 2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29" h="2124">
                      <a:moveTo>
                        <a:pt x="1306" y="550"/>
                      </a:moveTo>
                      <a:lnTo>
                        <a:pt x="389" y="1466"/>
                      </a:lnTo>
                      <a:lnTo>
                        <a:pt x="279" y="1843"/>
                      </a:lnTo>
                      <a:lnTo>
                        <a:pt x="657" y="1737"/>
                      </a:lnTo>
                      <a:lnTo>
                        <a:pt x="1578" y="818"/>
                      </a:lnTo>
                      <a:lnTo>
                        <a:pt x="1306" y="550"/>
                      </a:lnTo>
                      <a:close/>
                      <a:moveTo>
                        <a:pt x="1612" y="244"/>
                      </a:moveTo>
                      <a:lnTo>
                        <a:pt x="1468" y="388"/>
                      </a:lnTo>
                      <a:lnTo>
                        <a:pt x="1739" y="656"/>
                      </a:lnTo>
                      <a:lnTo>
                        <a:pt x="1880" y="510"/>
                      </a:lnTo>
                      <a:lnTo>
                        <a:pt x="1612" y="244"/>
                      </a:lnTo>
                      <a:close/>
                      <a:moveTo>
                        <a:pt x="1608" y="0"/>
                      </a:moveTo>
                      <a:lnTo>
                        <a:pt x="1641" y="3"/>
                      </a:lnTo>
                      <a:lnTo>
                        <a:pt x="1672" y="11"/>
                      </a:lnTo>
                      <a:lnTo>
                        <a:pt x="1701" y="23"/>
                      </a:lnTo>
                      <a:lnTo>
                        <a:pt x="1730" y="41"/>
                      </a:lnTo>
                      <a:lnTo>
                        <a:pt x="1755" y="65"/>
                      </a:lnTo>
                      <a:lnTo>
                        <a:pt x="2075" y="384"/>
                      </a:lnTo>
                      <a:lnTo>
                        <a:pt x="2094" y="407"/>
                      </a:lnTo>
                      <a:lnTo>
                        <a:pt x="2110" y="432"/>
                      </a:lnTo>
                      <a:lnTo>
                        <a:pt x="2120" y="460"/>
                      </a:lnTo>
                      <a:lnTo>
                        <a:pt x="2126" y="491"/>
                      </a:lnTo>
                      <a:lnTo>
                        <a:pt x="2129" y="523"/>
                      </a:lnTo>
                      <a:lnTo>
                        <a:pt x="2122" y="559"/>
                      </a:lnTo>
                      <a:lnTo>
                        <a:pt x="2110" y="591"/>
                      </a:lnTo>
                      <a:lnTo>
                        <a:pt x="2093" y="621"/>
                      </a:lnTo>
                      <a:lnTo>
                        <a:pt x="2071" y="648"/>
                      </a:lnTo>
                      <a:lnTo>
                        <a:pt x="1820" y="898"/>
                      </a:lnTo>
                      <a:lnTo>
                        <a:pt x="796" y="1920"/>
                      </a:lnTo>
                      <a:lnTo>
                        <a:pt x="781" y="1930"/>
                      </a:lnTo>
                      <a:lnTo>
                        <a:pt x="765" y="1938"/>
                      </a:lnTo>
                      <a:lnTo>
                        <a:pt x="745" y="1945"/>
                      </a:lnTo>
                      <a:lnTo>
                        <a:pt x="146" y="2120"/>
                      </a:lnTo>
                      <a:lnTo>
                        <a:pt x="132" y="2122"/>
                      </a:lnTo>
                      <a:lnTo>
                        <a:pt x="113" y="2124"/>
                      </a:lnTo>
                      <a:lnTo>
                        <a:pt x="87" y="2120"/>
                      </a:lnTo>
                      <a:lnTo>
                        <a:pt x="63" y="2112"/>
                      </a:lnTo>
                      <a:lnTo>
                        <a:pt x="41" y="2098"/>
                      </a:lnTo>
                      <a:lnTo>
                        <a:pt x="24" y="2081"/>
                      </a:lnTo>
                      <a:lnTo>
                        <a:pt x="11" y="2062"/>
                      </a:lnTo>
                      <a:lnTo>
                        <a:pt x="2" y="2040"/>
                      </a:lnTo>
                      <a:lnTo>
                        <a:pt x="0" y="2018"/>
                      </a:lnTo>
                      <a:lnTo>
                        <a:pt x="1" y="1999"/>
                      </a:lnTo>
                      <a:lnTo>
                        <a:pt x="6" y="1981"/>
                      </a:lnTo>
                      <a:lnTo>
                        <a:pt x="176" y="1377"/>
                      </a:lnTo>
                      <a:lnTo>
                        <a:pt x="181" y="1364"/>
                      </a:lnTo>
                      <a:lnTo>
                        <a:pt x="190" y="1347"/>
                      </a:lnTo>
                      <a:lnTo>
                        <a:pt x="207" y="1325"/>
                      </a:lnTo>
                      <a:lnTo>
                        <a:pt x="1225" y="308"/>
                      </a:lnTo>
                      <a:lnTo>
                        <a:pt x="1480" y="57"/>
                      </a:lnTo>
                      <a:lnTo>
                        <a:pt x="1509" y="32"/>
                      </a:lnTo>
                      <a:lnTo>
                        <a:pt x="1540" y="14"/>
                      </a:lnTo>
                      <a:lnTo>
                        <a:pt x="1574" y="4"/>
                      </a:lnTo>
                      <a:lnTo>
                        <a:pt x="16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3" name="Freeform 32">
                  <a:extLst>
                    <a:ext uri="{FF2B5EF4-FFF2-40B4-BE49-F238E27FC236}">
                      <a16:creationId xmlns:a16="http://schemas.microsoft.com/office/drawing/2014/main" xmlns="" id="{90F38D31-CD2E-4482-8C60-F83E5A46C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4784725"/>
                  <a:ext cx="3194051" cy="365125"/>
                </a:xfrm>
                <a:custGeom>
                  <a:avLst/>
                  <a:gdLst>
                    <a:gd name="T0" fmla="*/ 114 w 2012"/>
                    <a:gd name="T1" fmla="*/ 0 h 230"/>
                    <a:gd name="T2" fmla="*/ 1897 w 2012"/>
                    <a:gd name="T3" fmla="*/ 0 h 230"/>
                    <a:gd name="T4" fmla="*/ 1924 w 2012"/>
                    <a:gd name="T5" fmla="*/ 4 h 230"/>
                    <a:gd name="T6" fmla="*/ 1949 w 2012"/>
                    <a:gd name="T7" fmla="*/ 11 h 230"/>
                    <a:gd name="T8" fmla="*/ 1969 w 2012"/>
                    <a:gd name="T9" fmla="*/ 25 h 230"/>
                    <a:gd name="T10" fmla="*/ 1987 w 2012"/>
                    <a:gd name="T11" fmla="*/ 42 h 230"/>
                    <a:gd name="T12" fmla="*/ 2000 w 2012"/>
                    <a:gd name="T13" fmla="*/ 64 h 230"/>
                    <a:gd name="T14" fmla="*/ 2008 w 2012"/>
                    <a:gd name="T15" fmla="*/ 87 h 230"/>
                    <a:gd name="T16" fmla="*/ 2012 w 2012"/>
                    <a:gd name="T17" fmla="*/ 114 h 230"/>
                    <a:gd name="T18" fmla="*/ 2008 w 2012"/>
                    <a:gd name="T19" fmla="*/ 141 h 230"/>
                    <a:gd name="T20" fmla="*/ 2000 w 2012"/>
                    <a:gd name="T21" fmla="*/ 166 h 230"/>
                    <a:gd name="T22" fmla="*/ 1987 w 2012"/>
                    <a:gd name="T23" fmla="*/ 186 h 230"/>
                    <a:gd name="T24" fmla="*/ 1969 w 2012"/>
                    <a:gd name="T25" fmla="*/ 204 h 230"/>
                    <a:gd name="T26" fmla="*/ 1949 w 2012"/>
                    <a:gd name="T27" fmla="*/ 219 h 230"/>
                    <a:gd name="T28" fmla="*/ 1924 w 2012"/>
                    <a:gd name="T29" fmla="*/ 228 h 230"/>
                    <a:gd name="T30" fmla="*/ 1897 w 2012"/>
                    <a:gd name="T31" fmla="*/ 230 h 230"/>
                    <a:gd name="T32" fmla="*/ 114 w 2012"/>
                    <a:gd name="T33" fmla="*/ 230 h 230"/>
                    <a:gd name="T34" fmla="*/ 87 w 2012"/>
                    <a:gd name="T35" fmla="*/ 228 h 230"/>
                    <a:gd name="T36" fmla="*/ 63 w 2012"/>
                    <a:gd name="T37" fmla="*/ 219 h 230"/>
                    <a:gd name="T38" fmla="*/ 42 w 2012"/>
                    <a:gd name="T39" fmla="*/ 204 h 230"/>
                    <a:gd name="T40" fmla="*/ 24 w 2012"/>
                    <a:gd name="T41" fmla="*/ 186 h 230"/>
                    <a:gd name="T42" fmla="*/ 11 w 2012"/>
                    <a:gd name="T43" fmla="*/ 166 h 230"/>
                    <a:gd name="T44" fmla="*/ 2 w 2012"/>
                    <a:gd name="T45" fmla="*/ 141 h 230"/>
                    <a:gd name="T46" fmla="*/ 0 w 2012"/>
                    <a:gd name="T47" fmla="*/ 114 h 230"/>
                    <a:gd name="T48" fmla="*/ 2 w 2012"/>
                    <a:gd name="T49" fmla="*/ 87 h 230"/>
                    <a:gd name="T50" fmla="*/ 11 w 2012"/>
                    <a:gd name="T51" fmla="*/ 64 h 230"/>
                    <a:gd name="T52" fmla="*/ 24 w 2012"/>
                    <a:gd name="T53" fmla="*/ 42 h 230"/>
                    <a:gd name="T54" fmla="*/ 42 w 2012"/>
                    <a:gd name="T55" fmla="*/ 25 h 230"/>
                    <a:gd name="T56" fmla="*/ 63 w 2012"/>
                    <a:gd name="T57" fmla="*/ 11 h 230"/>
                    <a:gd name="T58" fmla="*/ 87 w 2012"/>
                    <a:gd name="T59" fmla="*/ 4 h 230"/>
                    <a:gd name="T60" fmla="*/ 114 w 2012"/>
                    <a:gd name="T6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30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4"/>
                      </a:lnTo>
                      <a:lnTo>
                        <a:pt x="1949" y="11"/>
                      </a:lnTo>
                      <a:lnTo>
                        <a:pt x="1969" y="25"/>
                      </a:lnTo>
                      <a:lnTo>
                        <a:pt x="1987" y="42"/>
                      </a:lnTo>
                      <a:lnTo>
                        <a:pt x="2000" y="64"/>
                      </a:lnTo>
                      <a:lnTo>
                        <a:pt x="2008" y="87"/>
                      </a:lnTo>
                      <a:lnTo>
                        <a:pt x="2012" y="114"/>
                      </a:lnTo>
                      <a:lnTo>
                        <a:pt x="2008" y="141"/>
                      </a:lnTo>
                      <a:lnTo>
                        <a:pt x="2000" y="166"/>
                      </a:lnTo>
                      <a:lnTo>
                        <a:pt x="1987" y="186"/>
                      </a:lnTo>
                      <a:lnTo>
                        <a:pt x="1969" y="204"/>
                      </a:lnTo>
                      <a:lnTo>
                        <a:pt x="1949" y="219"/>
                      </a:lnTo>
                      <a:lnTo>
                        <a:pt x="1924" y="228"/>
                      </a:lnTo>
                      <a:lnTo>
                        <a:pt x="1897" y="230"/>
                      </a:lnTo>
                      <a:lnTo>
                        <a:pt x="114" y="230"/>
                      </a:lnTo>
                      <a:lnTo>
                        <a:pt x="87" y="228"/>
                      </a:lnTo>
                      <a:lnTo>
                        <a:pt x="63" y="219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6"/>
                      </a:lnTo>
                      <a:lnTo>
                        <a:pt x="2" y="141"/>
                      </a:lnTo>
                      <a:lnTo>
                        <a:pt x="0" y="114"/>
                      </a:lnTo>
                      <a:lnTo>
                        <a:pt x="2" y="87"/>
                      </a:lnTo>
                      <a:lnTo>
                        <a:pt x="11" y="64"/>
                      </a:lnTo>
                      <a:lnTo>
                        <a:pt x="24" y="42"/>
                      </a:lnTo>
                      <a:lnTo>
                        <a:pt x="42" y="25"/>
                      </a:lnTo>
                      <a:lnTo>
                        <a:pt x="63" y="11"/>
                      </a:lnTo>
                      <a:lnTo>
                        <a:pt x="87" y="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4" name="Freeform 33">
                  <a:extLst>
                    <a:ext uri="{FF2B5EF4-FFF2-40B4-BE49-F238E27FC236}">
                      <a16:creationId xmlns:a16="http://schemas.microsoft.com/office/drawing/2014/main" xmlns="" id="{8899631A-EBA6-493C-9621-13D06B41A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5602288"/>
                  <a:ext cx="3194051" cy="363538"/>
                </a:xfrm>
                <a:custGeom>
                  <a:avLst/>
                  <a:gdLst>
                    <a:gd name="T0" fmla="*/ 114 w 2012"/>
                    <a:gd name="T1" fmla="*/ 0 h 229"/>
                    <a:gd name="T2" fmla="*/ 1897 w 2012"/>
                    <a:gd name="T3" fmla="*/ 0 h 229"/>
                    <a:gd name="T4" fmla="*/ 1924 w 2012"/>
                    <a:gd name="T5" fmla="*/ 2 h 229"/>
                    <a:gd name="T6" fmla="*/ 1949 w 2012"/>
                    <a:gd name="T7" fmla="*/ 11 h 229"/>
                    <a:gd name="T8" fmla="*/ 1969 w 2012"/>
                    <a:gd name="T9" fmla="*/ 24 h 229"/>
                    <a:gd name="T10" fmla="*/ 1987 w 2012"/>
                    <a:gd name="T11" fmla="*/ 41 h 229"/>
                    <a:gd name="T12" fmla="*/ 2000 w 2012"/>
                    <a:gd name="T13" fmla="*/ 63 h 229"/>
                    <a:gd name="T14" fmla="*/ 2008 w 2012"/>
                    <a:gd name="T15" fmla="*/ 87 h 229"/>
                    <a:gd name="T16" fmla="*/ 2012 w 2012"/>
                    <a:gd name="T17" fmla="*/ 113 h 229"/>
                    <a:gd name="T18" fmla="*/ 2008 w 2012"/>
                    <a:gd name="T19" fmla="*/ 140 h 229"/>
                    <a:gd name="T20" fmla="*/ 2000 w 2012"/>
                    <a:gd name="T21" fmla="*/ 165 h 229"/>
                    <a:gd name="T22" fmla="*/ 1987 w 2012"/>
                    <a:gd name="T23" fmla="*/ 187 h 229"/>
                    <a:gd name="T24" fmla="*/ 1969 w 2012"/>
                    <a:gd name="T25" fmla="*/ 205 h 229"/>
                    <a:gd name="T26" fmla="*/ 1949 w 2012"/>
                    <a:gd name="T27" fmla="*/ 217 h 229"/>
                    <a:gd name="T28" fmla="*/ 1924 w 2012"/>
                    <a:gd name="T29" fmla="*/ 226 h 229"/>
                    <a:gd name="T30" fmla="*/ 1897 w 2012"/>
                    <a:gd name="T31" fmla="*/ 229 h 229"/>
                    <a:gd name="T32" fmla="*/ 114 w 2012"/>
                    <a:gd name="T33" fmla="*/ 229 h 229"/>
                    <a:gd name="T34" fmla="*/ 87 w 2012"/>
                    <a:gd name="T35" fmla="*/ 226 h 229"/>
                    <a:gd name="T36" fmla="*/ 63 w 2012"/>
                    <a:gd name="T37" fmla="*/ 217 h 229"/>
                    <a:gd name="T38" fmla="*/ 42 w 2012"/>
                    <a:gd name="T39" fmla="*/ 205 h 229"/>
                    <a:gd name="T40" fmla="*/ 24 w 2012"/>
                    <a:gd name="T41" fmla="*/ 187 h 229"/>
                    <a:gd name="T42" fmla="*/ 11 w 2012"/>
                    <a:gd name="T43" fmla="*/ 165 h 229"/>
                    <a:gd name="T44" fmla="*/ 2 w 2012"/>
                    <a:gd name="T45" fmla="*/ 140 h 229"/>
                    <a:gd name="T46" fmla="*/ 0 w 2012"/>
                    <a:gd name="T47" fmla="*/ 113 h 229"/>
                    <a:gd name="T48" fmla="*/ 2 w 2012"/>
                    <a:gd name="T49" fmla="*/ 87 h 229"/>
                    <a:gd name="T50" fmla="*/ 11 w 2012"/>
                    <a:gd name="T51" fmla="*/ 63 h 229"/>
                    <a:gd name="T52" fmla="*/ 24 w 2012"/>
                    <a:gd name="T53" fmla="*/ 41 h 229"/>
                    <a:gd name="T54" fmla="*/ 42 w 2012"/>
                    <a:gd name="T55" fmla="*/ 24 h 229"/>
                    <a:gd name="T56" fmla="*/ 63 w 2012"/>
                    <a:gd name="T57" fmla="*/ 11 h 229"/>
                    <a:gd name="T58" fmla="*/ 87 w 2012"/>
                    <a:gd name="T59" fmla="*/ 2 h 229"/>
                    <a:gd name="T60" fmla="*/ 114 w 2012"/>
                    <a:gd name="T6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29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2"/>
                      </a:lnTo>
                      <a:lnTo>
                        <a:pt x="1949" y="11"/>
                      </a:lnTo>
                      <a:lnTo>
                        <a:pt x="1969" y="24"/>
                      </a:lnTo>
                      <a:lnTo>
                        <a:pt x="1987" y="41"/>
                      </a:lnTo>
                      <a:lnTo>
                        <a:pt x="2000" y="63"/>
                      </a:lnTo>
                      <a:lnTo>
                        <a:pt x="2008" y="87"/>
                      </a:lnTo>
                      <a:lnTo>
                        <a:pt x="2012" y="113"/>
                      </a:lnTo>
                      <a:lnTo>
                        <a:pt x="2008" y="140"/>
                      </a:lnTo>
                      <a:lnTo>
                        <a:pt x="2000" y="165"/>
                      </a:lnTo>
                      <a:lnTo>
                        <a:pt x="1987" y="187"/>
                      </a:lnTo>
                      <a:lnTo>
                        <a:pt x="1969" y="205"/>
                      </a:lnTo>
                      <a:lnTo>
                        <a:pt x="1949" y="217"/>
                      </a:lnTo>
                      <a:lnTo>
                        <a:pt x="1924" y="226"/>
                      </a:lnTo>
                      <a:lnTo>
                        <a:pt x="1897" y="229"/>
                      </a:lnTo>
                      <a:lnTo>
                        <a:pt x="114" y="229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5"/>
                      </a:lnTo>
                      <a:lnTo>
                        <a:pt x="24" y="187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5" name="Freeform 34">
                  <a:extLst>
                    <a:ext uri="{FF2B5EF4-FFF2-40B4-BE49-F238E27FC236}">
                      <a16:creationId xmlns:a16="http://schemas.microsoft.com/office/drawing/2014/main" xmlns="" id="{7563C572-1EB1-4FD1-ADD1-83E3C45FD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6411913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2 h 228"/>
                    <a:gd name="T6" fmla="*/ 993 w 1057"/>
                    <a:gd name="T7" fmla="*/ 11 h 228"/>
                    <a:gd name="T8" fmla="*/ 1013 w 1057"/>
                    <a:gd name="T9" fmla="*/ 24 h 228"/>
                    <a:gd name="T10" fmla="*/ 1032 w 1057"/>
                    <a:gd name="T11" fmla="*/ 41 h 228"/>
                    <a:gd name="T12" fmla="*/ 1046 w 1057"/>
                    <a:gd name="T13" fmla="*/ 63 h 228"/>
                    <a:gd name="T14" fmla="*/ 1055 w 1057"/>
                    <a:gd name="T15" fmla="*/ 87 h 228"/>
                    <a:gd name="T16" fmla="*/ 1057 w 1057"/>
                    <a:gd name="T17" fmla="*/ 113 h 228"/>
                    <a:gd name="T18" fmla="*/ 1055 w 1057"/>
                    <a:gd name="T19" fmla="*/ 140 h 228"/>
                    <a:gd name="T20" fmla="*/ 1046 w 1057"/>
                    <a:gd name="T21" fmla="*/ 165 h 228"/>
                    <a:gd name="T22" fmla="*/ 1032 w 1057"/>
                    <a:gd name="T23" fmla="*/ 185 h 228"/>
                    <a:gd name="T24" fmla="*/ 1013 w 1057"/>
                    <a:gd name="T25" fmla="*/ 203 h 228"/>
                    <a:gd name="T26" fmla="*/ 993 w 1057"/>
                    <a:gd name="T27" fmla="*/ 216 h 228"/>
                    <a:gd name="T28" fmla="*/ 968 w 1057"/>
                    <a:gd name="T29" fmla="*/ 225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5 h 228"/>
                    <a:gd name="T36" fmla="*/ 63 w 1057"/>
                    <a:gd name="T37" fmla="*/ 216 h 228"/>
                    <a:gd name="T38" fmla="*/ 42 w 1057"/>
                    <a:gd name="T39" fmla="*/ 203 h 228"/>
                    <a:gd name="T40" fmla="*/ 24 w 1057"/>
                    <a:gd name="T41" fmla="*/ 185 h 228"/>
                    <a:gd name="T42" fmla="*/ 11 w 1057"/>
                    <a:gd name="T43" fmla="*/ 165 h 228"/>
                    <a:gd name="T44" fmla="*/ 2 w 1057"/>
                    <a:gd name="T45" fmla="*/ 140 h 228"/>
                    <a:gd name="T46" fmla="*/ 0 w 1057"/>
                    <a:gd name="T47" fmla="*/ 113 h 228"/>
                    <a:gd name="T48" fmla="*/ 2 w 1057"/>
                    <a:gd name="T49" fmla="*/ 87 h 228"/>
                    <a:gd name="T50" fmla="*/ 11 w 1057"/>
                    <a:gd name="T51" fmla="*/ 63 h 228"/>
                    <a:gd name="T52" fmla="*/ 24 w 1057"/>
                    <a:gd name="T53" fmla="*/ 41 h 228"/>
                    <a:gd name="T54" fmla="*/ 42 w 1057"/>
                    <a:gd name="T55" fmla="*/ 24 h 228"/>
                    <a:gd name="T56" fmla="*/ 63 w 1057"/>
                    <a:gd name="T57" fmla="*/ 11 h 228"/>
                    <a:gd name="T58" fmla="*/ 87 w 1057"/>
                    <a:gd name="T59" fmla="*/ 2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2"/>
                      </a:lnTo>
                      <a:lnTo>
                        <a:pt x="993" y="11"/>
                      </a:lnTo>
                      <a:lnTo>
                        <a:pt x="1013" y="24"/>
                      </a:lnTo>
                      <a:lnTo>
                        <a:pt x="1032" y="41"/>
                      </a:lnTo>
                      <a:lnTo>
                        <a:pt x="1046" y="63"/>
                      </a:lnTo>
                      <a:lnTo>
                        <a:pt x="1055" y="87"/>
                      </a:lnTo>
                      <a:lnTo>
                        <a:pt x="1057" y="113"/>
                      </a:lnTo>
                      <a:lnTo>
                        <a:pt x="1055" y="140"/>
                      </a:lnTo>
                      <a:lnTo>
                        <a:pt x="1046" y="165"/>
                      </a:lnTo>
                      <a:lnTo>
                        <a:pt x="1032" y="185"/>
                      </a:lnTo>
                      <a:lnTo>
                        <a:pt x="1013" y="203"/>
                      </a:lnTo>
                      <a:lnTo>
                        <a:pt x="993" y="216"/>
                      </a:lnTo>
                      <a:lnTo>
                        <a:pt x="968" y="225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5"/>
                      </a:lnTo>
                      <a:lnTo>
                        <a:pt x="63" y="216"/>
                      </a:lnTo>
                      <a:lnTo>
                        <a:pt x="42" y="203"/>
                      </a:lnTo>
                      <a:lnTo>
                        <a:pt x="24" y="185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6" name="Freeform 35">
                  <a:extLst>
                    <a:ext uri="{FF2B5EF4-FFF2-40B4-BE49-F238E27FC236}">
                      <a16:creationId xmlns:a16="http://schemas.microsoft.com/office/drawing/2014/main" xmlns="" id="{A2067D40-D0F0-43DB-9E43-6B90EAE85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7226300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3 h 228"/>
                    <a:gd name="T6" fmla="*/ 993 w 1057"/>
                    <a:gd name="T7" fmla="*/ 12 h 228"/>
                    <a:gd name="T8" fmla="*/ 1013 w 1057"/>
                    <a:gd name="T9" fmla="*/ 25 h 228"/>
                    <a:gd name="T10" fmla="*/ 1032 w 1057"/>
                    <a:gd name="T11" fmla="*/ 43 h 228"/>
                    <a:gd name="T12" fmla="*/ 1046 w 1057"/>
                    <a:gd name="T13" fmla="*/ 64 h 228"/>
                    <a:gd name="T14" fmla="*/ 1055 w 1057"/>
                    <a:gd name="T15" fmla="*/ 88 h 228"/>
                    <a:gd name="T16" fmla="*/ 1057 w 1057"/>
                    <a:gd name="T17" fmla="*/ 115 h 228"/>
                    <a:gd name="T18" fmla="*/ 1055 w 1057"/>
                    <a:gd name="T19" fmla="*/ 141 h 228"/>
                    <a:gd name="T20" fmla="*/ 1046 w 1057"/>
                    <a:gd name="T21" fmla="*/ 165 h 228"/>
                    <a:gd name="T22" fmla="*/ 1032 w 1057"/>
                    <a:gd name="T23" fmla="*/ 186 h 228"/>
                    <a:gd name="T24" fmla="*/ 1013 w 1057"/>
                    <a:gd name="T25" fmla="*/ 204 h 228"/>
                    <a:gd name="T26" fmla="*/ 993 w 1057"/>
                    <a:gd name="T27" fmla="*/ 217 h 228"/>
                    <a:gd name="T28" fmla="*/ 968 w 1057"/>
                    <a:gd name="T29" fmla="*/ 226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6 h 228"/>
                    <a:gd name="T36" fmla="*/ 63 w 1057"/>
                    <a:gd name="T37" fmla="*/ 217 h 228"/>
                    <a:gd name="T38" fmla="*/ 42 w 1057"/>
                    <a:gd name="T39" fmla="*/ 204 h 228"/>
                    <a:gd name="T40" fmla="*/ 24 w 1057"/>
                    <a:gd name="T41" fmla="*/ 186 h 228"/>
                    <a:gd name="T42" fmla="*/ 11 w 1057"/>
                    <a:gd name="T43" fmla="*/ 165 h 228"/>
                    <a:gd name="T44" fmla="*/ 2 w 1057"/>
                    <a:gd name="T45" fmla="*/ 141 h 228"/>
                    <a:gd name="T46" fmla="*/ 0 w 1057"/>
                    <a:gd name="T47" fmla="*/ 115 h 228"/>
                    <a:gd name="T48" fmla="*/ 2 w 1057"/>
                    <a:gd name="T49" fmla="*/ 88 h 228"/>
                    <a:gd name="T50" fmla="*/ 11 w 1057"/>
                    <a:gd name="T51" fmla="*/ 64 h 228"/>
                    <a:gd name="T52" fmla="*/ 24 w 1057"/>
                    <a:gd name="T53" fmla="*/ 43 h 228"/>
                    <a:gd name="T54" fmla="*/ 42 w 1057"/>
                    <a:gd name="T55" fmla="*/ 25 h 228"/>
                    <a:gd name="T56" fmla="*/ 63 w 1057"/>
                    <a:gd name="T57" fmla="*/ 12 h 228"/>
                    <a:gd name="T58" fmla="*/ 87 w 1057"/>
                    <a:gd name="T59" fmla="*/ 3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3"/>
                      </a:lnTo>
                      <a:lnTo>
                        <a:pt x="993" y="12"/>
                      </a:lnTo>
                      <a:lnTo>
                        <a:pt x="1013" y="25"/>
                      </a:lnTo>
                      <a:lnTo>
                        <a:pt x="1032" y="43"/>
                      </a:lnTo>
                      <a:lnTo>
                        <a:pt x="1046" y="64"/>
                      </a:lnTo>
                      <a:lnTo>
                        <a:pt x="1055" y="88"/>
                      </a:lnTo>
                      <a:lnTo>
                        <a:pt x="1057" y="115"/>
                      </a:lnTo>
                      <a:lnTo>
                        <a:pt x="1055" y="141"/>
                      </a:lnTo>
                      <a:lnTo>
                        <a:pt x="1046" y="165"/>
                      </a:lnTo>
                      <a:lnTo>
                        <a:pt x="1032" y="186"/>
                      </a:lnTo>
                      <a:lnTo>
                        <a:pt x="1013" y="204"/>
                      </a:lnTo>
                      <a:lnTo>
                        <a:pt x="993" y="217"/>
                      </a:lnTo>
                      <a:lnTo>
                        <a:pt x="968" y="226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5"/>
                      </a:lnTo>
                      <a:lnTo>
                        <a:pt x="2" y="141"/>
                      </a:lnTo>
                      <a:lnTo>
                        <a:pt x="0" y="115"/>
                      </a:lnTo>
                      <a:lnTo>
                        <a:pt x="2" y="88"/>
                      </a:lnTo>
                      <a:lnTo>
                        <a:pt x="11" y="64"/>
                      </a:lnTo>
                      <a:lnTo>
                        <a:pt x="24" y="43"/>
                      </a:lnTo>
                      <a:lnTo>
                        <a:pt x="42" y="25"/>
                      </a:lnTo>
                      <a:lnTo>
                        <a:pt x="63" y="12"/>
                      </a:lnTo>
                      <a:lnTo>
                        <a:pt x="87" y="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7" name="Freeform 36">
                  <a:extLst>
                    <a:ext uri="{FF2B5EF4-FFF2-40B4-BE49-F238E27FC236}">
                      <a16:creationId xmlns:a16="http://schemas.microsoft.com/office/drawing/2014/main" xmlns="" id="{4B6EA1B6-571F-475E-B363-23376E61B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21275" y="1619250"/>
                  <a:ext cx="4464051" cy="6724650"/>
                </a:xfrm>
                <a:custGeom>
                  <a:avLst/>
                  <a:gdLst>
                    <a:gd name="T0" fmla="*/ 1329 w 2812"/>
                    <a:gd name="T1" fmla="*/ 330 h 4236"/>
                    <a:gd name="T2" fmla="*/ 1329 w 2812"/>
                    <a:gd name="T3" fmla="*/ 1459 h 4236"/>
                    <a:gd name="T4" fmla="*/ 1331 w 2812"/>
                    <a:gd name="T5" fmla="*/ 1471 h 4236"/>
                    <a:gd name="T6" fmla="*/ 1335 w 2812"/>
                    <a:gd name="T7" fmla="*/ 1479 h 4236"/>
                    <a:gd name="T8" fmla="*/ 1341 w 2812"/>
                    <a:gd name="T9" fmla="*/ 1483 h 4236"/>
                    <a:gd name="T10" fmla="*/ 1350 w 2812"/>
                    <a:gd name="T11" fmla="*/ 1484 h 4236"/>
                    <a:gd name="T12" fmla="*/ 2485 w 2812"/>
                    <a:gd name="T13" fmla="*/ 1484 h 4236"/>
                    <a:gd name="T14" fmla="*/ 1329 w 2812"/>
                    <a:gd name="T15" fmla="*/ 330 h 4236"/>
                    <a:gd name="T16" fmla="*/ 251 w 2812"/>
                    <a:gd name="T17" fmla="*/ 0 h 4236"/>
                    <a:gd name="T18" fmla="*/ 1326 w 2812"/>
                    <a:gd name="T19" fmla="*/ 0 h 4236"/>
                    <a:gd name="T20" fmla="*/ 1329 w 2812"/>
                    <a:gd name="T21" fmla="*/ 4 h 4236"/>
                    <a:gd name="T22" fmla="*/ 2808 w 2812"/>
                    <a:gd name="T23" fmla="*/ 1484 h 4236"/>
                    <a:gd name="T24" fmla="*/ 2812 w 2812"/>
                    <a:gd name="T25" fmla="*/ 1484 h 4236"/>
                    <a:gd name="T26" fmla="*/ 2812 w 2812"/>
                    <a:gd name="T27" fmla="*/ 2411 h 4236"/>
                    <a:gd name="T28" fmla="*/ 2583 w 2812"/>
                    <a:gd name="T29" fmla="*/ 2411 h 4236"/>
                    <a:gd name="T30" fmla="*/ 2583 w 2812"/>
                    <a:gd name="T31" fmla="*/ 1714 h 4236"/>
                    <a:gd name="T32" fmla="*/ 1350 w 2812"/>
                    <a:gd name="T33" fmla="*/ 1714 h 4236"/>
                    <a:gd name="T34" fmla="*/ 1309 w 2812"/>
                    <a:gd name="T35" fmla="*/ 1712 h 4236"/>
                    <a:gd name="T36" fmla="*/ 1270 w 2812"/>
                    <a:gd name="T37" fmla="*/ 1701 h 4236"/>
                    <a:gd name="T38" fmla="*/ 1234 w 2812"/>
                    <a:gd name="T39" fmla="*/ 1686 h 4236"/>
                    <a:gd name="T40" fmla="*/ 1202 w 2812"/>
                    <a:gd name="T41" fmla="*/ 1665 h 4236"/>
                    <a:gd name="T42" fmla="*/ 1174 w 2812"/>
                    <a:gd name="T43" fmla="*/ 1640 h 4236"/>
                    <a:gd name="T44" fmla="*/ 1149 w 2812"/>
                    <a:gd name="T45" fmla="*/ 1610 h 4236"/>
                    <a:gd name="T46" fmla="*/ 1129 w 2812"/>
                    <a:gd name="T47" fmla="*/ 1577 h 4236"/>
                    <a:gd name="T48" fmla="*/ 1114 w 2812"/>
                    <a:gd name="T49" fmla="*/ 1540 h 4236"/>
                    <a:gd name="T50" fmla="*/ 1105 w 2812"/>
                    <a:gd name="T51" fmla="*/ 1501 h 4236"/>
                    <a:gd name="T52" fmla="*/ 1101 w 2812"/>
                    <a:gd name="T53" fmla="*/ 1459 h 4236"/>
                    <a:gd name="T54" fmla="*/ 1101 w 2812"/>
                    <a:gd name="T55" fmla="*/ 228 h 4236"/>
                    <a:gd name="T56" fmla="*/ 251 w 2812"/>
                    <a:gd name="T57" fmla="*/ 228 h 4236"/>
                    <a:gd name="T58" fmla="*/ 240 w 2812"/>
                    <a:gd name="T59" fmla="*/ 230 h 4236"/>
                    <a:gd name="T60" fmla="*/ 233 w 2812"/>
                    <a:gd name="T61" fmla="*/ 237 h 4236"/>
                    <a:gd name="T62" fmla="*/ 231 w 2812"/>
                    <a:gd name="T63" fmla="*/ 249 h 4236"/>
                    <a:gd name="T64" fmla="*/ 231 w 2812"/>
                    <a:gd name="T65" fmla="*/ 3987 h 4236"/>
                    <a:gd name="T66" fmla="*/ 233 w 2812"/>
                    <a:gd name="T67" fmla="*/ 3999 h 4236"/>
                    <a:gd name="T68" fmla="*/ 240 w 2812"/>
                    <a:gd name="T69" fmla="*/ 4005 h 4236"/>
                    <a:gd name="T70" fmla="*/ 251 w 2812"/>
                    <a:gd name="T71" fmla="*/ 4008 h 4236"/>
                    <a:gd name="T72" fmla="*/ 1605 w 2812"/>
                    <a:gd name="T73" fmla="*/ 4008 h 4236"/>
                    <a:gd name="T74" fmla="*/ 1605 w 2812"/>
                    <a:gd name="T75" fmla="*/ 4236 h 4236"/>
                    <a:gd name="T76" fmla="*/ 251 w 2812"/>
                    <a:gd name="T77" fmla="*/ 4236 h 4236"/>
                    <a:gd name="T78" fmla="*/ 210 w 2812"/>
                    <a:gd name="T79" fmla="*/ 4232 h 4236"/>
                    <a:gd name="T80" fmla="*/ 171 w 2812"/>
                    <a:gd name="T81" fmla="*/ 4223 h 4236"/>
                    <a:gd name="T82" fmla="*/ 135 w 2812"/>
                    <a:gd name="T83" fmla="*/ 4209 h 4236"/>
                    <a:gd name="T84" fmla="*/ 102 w 2812"/>
                    <a:gd name="T85" fmla="*/ 4188 h 4236"/>
                    <a:gd name="T86" fmla="*/ 74 w 2812"/>
                    <a:gd name="T87" fmla="*/ 4163 h 4236"/>
                    <a:gd name="T88" fmla="*/ 48 w 2812"/>
                    <a:gd name="T89" fmla="*/ 4135 h 4236"/>
                    <a:gd name="T90" fmla="*/ 28 w 2812"/>
                    <a:gd name="T91" fmla="*/ 4103 h 4236"/>
                    <a:gd name="T92" fmla="*/ 13 w 2812"/>
                    <a:gd name="T93" fmla="*/ 4067 h 4236"/>
                    <a:gd name="T94" fmla="*/ 4 w 2812"/>
                    <a:gd name="T95" fmla="*/ 4028 h 4236"/>
                    <a:gd name="T96" fmla="*/ 0 w 2812"/>
                    <a:gd name="T97" fmla="*/ 3987 h 4236"/>
                    <a:gd name="T98" fmla="*/ 0 w 2812"/>
                    <a:gd name="T99" fmla="*/ 249 h 4236"/>
                    <a:gd name="T100" fmla="*/ 4 w 2812"/>
                    <a:gd name="T101" fmla="*/ 209 h 4236"/>
                    <a:gd name="T102" fmla="*/ 13 w 2812"/>
                    <a:gd name="T103" fmla="*/ 170 h 4236"/>
                    <a:gd name="T104" fmla="*/ 27 w 2812"/>
                    <a:gd name="T105" fmla="*/ 136 h 4236"/>
                    <a:gd name="T106" fmla="*/ 48 w 2812"/>
                    <a:gd name="T107" fmla="*/ 102 h 4236"/>
                    <a:gd name="T108" fmla="*/ 74 w 2812"/>
                    <a:gd name="T109" fmla="*/ 73 h 4236"/>
                    <a:gd name="T110" fmla="*/ 103 w 2812"/>
                    <a:gd name="T111" fmla="*/ 47 h 4236"/>
                    <a:gd name="T112" fmla="*/ 137 w 2812"/>
                    <a:gd name="T113" fmla="*/ 26 h 4236"/>
                    <a:gd name="T114" fmla="*/ 171 w 2812"/>
                    <a:gd name="T115" fmla="*/ 12 h 4236"/>
                    <a:gd name="T116" fmla="*/ 210 w 2812"/>
                    <a:gd name="T117" fmla="*/ 3 h 4236"/>
                    <a:gd name="T118" fmla="*/ 251 w 2812"/>
                    <a:gd name="T119" fmla="*/ 0 h 4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12" h="4236">
                      <a:moveTo>
                        <a:pt x="1329" y="330"/>
                      </a:moveTo>
                      <a:lnTo>
                        <a:pt x="1329" y="1459"/>
                      </a:lnTo>
                      <a:lnTo>
                        <a:pt x="1331" y="1471"/>
                      </a:lnTo>
                      <a:lnTo>
                        <a:pt x="1335" y="1479"/>
                      </a:lnTo>
                      <a:lnTo>
                        <a:pt x="1341" y="1483"/>
                      </a:lnTo>
                      <a:lnTo>
                        <a:pt x="1350" y="1484"/>
                      </a:lnTo>
                      <a:lnTo>
                        <a:pt x="2485" y="1484"/>
                      </a:lnTo>
                      <a:lnTo>
                        <a:pt x="1329" y="330"/>
                      </a:lnTo>
                      <a:close/>
                      <a:moveTo>
                        <a:pt x="251" y="0"/>
                      </a:moveTo>
                      <a:lnTo>
                        <a:pt x="1326" y="0"/>
                      </a:lnTo>
                      <a:lnTo>
                        <a:pt x="1329" y="4"/>
                      </a:lnTo>
                      <a:lnTo>
                        <a:pt x="2808" y="1484"/>
                      </a:lnTo>
                      <a:lnTo>
                        <a:pt x="2812" y="1484"/>
                      </a:lnTo>
                      <a:lnTo>
                        <a:pt x="2812" y="2411"/>
                      </a:lnTo>
                      <a:lnTo>
                        <a:pt x="2583" y="2411"/>
                      </a:lnTo>
                      <a:lnTo>
                        <a:pt x="2583" y="1714"/>
                      </a:lnTo>
                      <a:lnTo>
                        <a:pt x="1350" y="1714"/>
                      </a:lnTo>
                      <a:lnTo>
                        <a:pt x="1309" y="1712"/>
                      </a:lnTo>
                      <a:lnTo>
                        <a:pt x="1270" y="1701"/>
                      </a:lnTo>
                      <a:lnTo>
                        <a:pt x="1234" y="1686"/>
                      </a:lnTo>
                      <a:lnTo>
                        <a:pt x="1202" y="1665"/>
                      </a:lnTo>
                      <a:lnTo>
                        <a:pt x="1174" y="1640"/>
                      </a:lnTo>
                      <a:lnTo>
                        <a:pt x="1149" y="1610"/>
                      </a:lnTo>
                      <a:lnTo>
                        <a:pt x="1129" y="1577"/>
                      </a:lnTo>
                      <a:lnTo>
                        <a:pt x="1114" y="1540"/>
                      </a:lnTo>
                      <a:lnTo>
                        <a:pt x="1105" y="1501"/>
                      </a:lnTo>
                      <a:lnTo>
                        <a:pt x="1101" y="1459"/>
                      </a:lnTo>
                      <a:lnTo>
                        <a:pt x="1101" y="228"/>
                      </a:lnTo>
                      <a:lnTo>
                        <a:pt x="251" y="228"/>
                      </a:lnTo>
                      <a:lnTo>
                        <a:pt x="240" y="230"/>
                      </a:lnTo>
                      <a:lnTo>
                        <a:pt x="233" y="237"/>
                      </a:lnTo>
                      <a:lnTo>
                        <a:pt x="231" y="249"/>
                      </a:lnTo>
                      <a:lnTo>
                        <a:pt x="231" y="3987"/>
                      </a:lnTo>
                      <a:lnTo>
                        <a:pt x="233" y="3999"/>
                      </a:lnTo>
                      <a:lnTo>
                        <a:pt x="240" y="4005"/>
                      </a:lnTo>
                      <a:lnTo>
                        <a:pt x="251" y="4008"/>
                      </a:lnTo>
                      <a:lnTo>
                        <a:pt x="1605" y="4008"/>
                      </a:lnTo>
                      <a:lnTo>
                        <a:pt x="1605" y="4236"/>
                      </a:lnTo>
                      <a:lnTo>
                        <a:pt x="251" y="4236"/>
                      </a:lnTo>
                      <a:lnTo>
                        <a:pt x="210" y="4232"/>
                      </a:lnTo>
                      <a:lnTo>
                        <a:pt x="171" y="4223"/>
                      </a:lnTo>
                      <a:lnTo>
                        <a:pt x="135" y="4209"/>
                      </a:lnTo>
                      <a:lnTo>
                        <a:pt x="102" y="4188"/>
                      </a:lnTo>
                      <a:lnTo>
                        <a:pt x="74" y="4163"/>
                      </a:lnTo>
                      <a:lnTo>
                        <a:pt x="48" y="4135"/>
                      </a:lnTo>
                      <a:lnTo>
                        <a:pt x="28" y="4103"/>
                      </a:lnTo>
                      <a:lnTo>
                        <a:pt x="13" y="4067"/>
                      </a:lnTo>
                      <a:lnTo>
                        <a:pt x="4" y="4028"/>
                      </a:lnTo>
                      <a:lnTo>
                        <a:pt x="0" y="3987"/>
                      </a:lnTo>
                      <a:lnTo>
                        <a:pt x="0" y="249"/>
                      </a:lnTo>
                      <a:lnTo>
                        <a:pt x="4" y="209"/>
                      </a:lnTo>
                      <a:lnTo>
                        <a:pt x="13" y="170"/>
                      </a:lnTo>
                      <a:lnTo>
                        <a:pt x="27" y="136"/>
                      </a:lnTo>
                      <a:lnTo>
                        <a:pt x="48" y="102"/>
                      </a:lnTo>
                      <a:lnTo>
                        <a:pt x="74" y="73"/>
                      </a:lnTo>
                      <a:lnTo>
                        <a:pt x="103" y="47"/>
                      </a:lnTo>
                      <a:lnTo>
                        <a:pt x="137" y="26"/>
                      </a:lnTo>
                      <a:lnTo>
                        <a:pt x="171" y="12"/>
                      </a:lnTo>
                      <a:lnTo>
                        <a:pt x="210" y="3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9539E2-FD12-4F54-B1E1-F8A2753ED106}"/>
              </a:ext>
            </a:extLst>
          </p:cNvPr>
          <p:cNvSpPr txBox="1"/>
          <p:nvPr/>
        </p:nvSpPr>
        <p:spPr>
          <a:xfrm>
            <a:off x="3015269" y="3655391"/>
            <a:ext cx="23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Lưu ý: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mã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72B88F3-EF01-4841-9219-B7D68C04DF8D}"/>
              </a:ext>
            </a:extLst>
          </p:cNvPr>
          <p:cNvGrpSpPr/>
          <p:nvPr/>
        </p:nvGrpSpPr>
        <p:grpSpPr>
          <a:xfrm>
            <a:off x="2088108" y="4521769"/>
            <a:ext cx="8188656" cy="805218"/>
            <a:chOff x="2060812" y="4835667"/>
            <a:chExt cx="8188656" cy="80521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CE0C841A-3D7B-4BA0-AF13-2F615C3D2871}"/>
                </a:ext>
              </a:extLst>
            </p:cNvPr>
            <p:cNvSpPr/>
            <p:nvPr/>
          </p:nvSpPr>
          <p:spPr>
            <a:xfrm>
              <a:off x="2060812" y="4835667"/>
              <a:ext cx="8188656" cy="80521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  <a:alpha val="49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29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134FDA24-4C5D-4666-84D0-796D7ACEED6B}"/>
                </a:ext>
              </a:extLst>
            </p:cNvPr>
            <p:cNvSpPr/>
            <p:nvPr/>
          </p:nvSpPr>
          <p:spPr>
            <a:xfrm>
              <a:off x="2306473" y="5061823"/>
              <a:ext cx="78611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HSSV – 10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ký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+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[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kỳ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5AF232-1E8E-420B-9618-7CAE15FDD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600" y="1640116"/>
            <a:ext cx="1378529" cy="92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0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078EB84-A4DA-4E08-B5DA-DDABD466FB91}"/>
              </a:ext>
            </a:extLst>
          </p:cNvPr>
          <p:cNvSpPr/>
          <p:nvPr/>
        </p:nvSpPr>
        <p:spPr>
          <a:xfrm>
            <a:off x="673099" y="1023583"/>
            <a:ext cx="10858501" cy="5622877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A74C38-BC14-415C-B309-FA5D67F62C0E}"/>
              </a:ext>
            </a:extLst>
          </p:cNvPr>
          <p:cNvSpPr txBox="1"/>
          <p:nvPr/>
        </p:nvSpPr>
        <p:spPr>
          <a:xfrm>
            <a:off x="734461" y="1118571"/>
            <a:ext cx="821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Các bước Nộp học phí bằng chuyển khoản nội bộ tại Quầy giao dịch của PVcomBank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93AAEF4-2E42-4AA2-8AEE-CD20D60804AF}"/>
              </a:ext>
            </a:extLst>
          </p:cNvPr>
          <p:cNvSpPr txBox="1"/>
          <p:nvPr/>
        </p:nvSpPr>
        <p:spPr>
          <a:xfrm>
            <a:off x="9283220" y="3193576"/>
            <a:ext cx="1689582" cy="2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5779541-D9C4-40D6-8901-4CD84C9D5766}"/>
              </a:ext>
            </a:extLst>
          </p:cNvPr>
          <p:cNvCxnSpPr>
            <a:cxnSpLocks/>
          </p:cNvCxnSpPr>
          <p:nvPr/>
        </p:nvCxnSpPr>
        <p:spPr>
          <a:xfrm>
            <a:off x="1961829" y="2893583"/>
            <a:ext cx="85346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ECA5BC5-832C-4C61-A0BF-93C2101BF4F6}"/>
              </a:ext>
            </a:extLst>
          </p:cNvPr>
          <p:cNvSpPr/>
          <p:nvPr/>
        </p:nvSpPr>
        <p:spPr>
          <a:xfrm>
            <a:off x="4226893" y="2742808"/>
            <a:ext cx="352532" cy="3373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652C3F-58C8-4712-AD00-0CDC86F77B1B}"/>
              </a:ext>
            </a:extLst>
          </p:cNvPr>
          <p:cNvSpPr/>
          <p:nvPr/>
        </p:nvSpPr>
        <p:spPr>
          <a:xfrm>
            <a:off x="6990800" y="2715820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8BC2C87-4B8B-4684-8D9A-C58DFF04F579}"/>
              </a:ext>
            </a:extLst>
          </p:cNvPr>
          <p:cNvSpPr/>
          <p:nvPr/>
        </p:nvSpPr>
        <p:spPr>
          <a:xfrm>
            <a:off x="9822836" y="2720253"/>
            <a:ext cx="352531" cy="3641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37A0250-985A-4693-9301-4A90626465F4}"/>
              </a:ext>
            </a:extLst>
          </p:cNvPr>
          <p:cNvSpPr txBox="1"/>
          <p:nvPr/>
        </p:nvSpPr>
        <p:spPr>
          <a:xfrm>
            <a:off x="1036549" y="3162614"/>
            <a:ext cx="219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HSSV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quầy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689AB95-C3BE-409B-A67E-F23BD97CB236}"/>
              </a:ext>
            </a:extLst>
          </p:cNvPr>
          <p:cNvSpPr txBox="1"/>
          <p:nvPr/>
        </p:nvSpPr>
        <p:spPr>
          <a:xfrm>
            <a:off x="3470830" y="3168878"/>
            <a:ext cx="19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GTTT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D5B381F-AA99-4E09-9826-C80DA2093EF0}"/>
              </a:ext>
            </a:extLst>
          </p:cNvPr>
          <p:cNvSpPr txBox="1"/>
          <p:nvPr/>
        </p:nvSpPr>
        <p:spPr>
          <a:xfrm>
            <a:off x="6114200" y="3147953"/>
            <a:ext cx="21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DB8B4F2-C02D-4522-8961-B9092A1AEA60}"/>
              </a:ext>
            </a:extLst>
          </p:cNvPr>
          <p:cNvSpPr txBox="1"/>
          <p:nvPr/>
        </p:nvSpPr>
        <p:spPr>
          <a:xfrm>
            <a:off x="1240764" y="5674322"/>
            <a:ext cx="9550282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huynh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ra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quầy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nộp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con/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SV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vi-VN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ư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ới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CN/PGD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Website: </a:t>
            </a:r>
            <a:r>
              <a:rPr lang="en-US" sz="1400" b="1" i="1" dirty="0">
                <a:solidFill>
                  <a:srgbClr val="0573B4"/>
                </a:solidFill>
                <a:latin typeface="Arial" pitchFamily="34" charset="0"/>
                <a:cs typeface="Arial" pitchFamily="34" charset="0"/>
              </a:rPr>
              <a:t>https://www.pvcombank.com.vn/mang-luoi.html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8B62478-F61A-4064-998E-1AA373524AE3}"/>
              </a:ext>
            </a:extLst>
          </p:cNvPr>
          <p:cNvSpPr txBox="1"/>
          <p:nvPr/>
        </p:nvSpPr>
        <p:spPr>
          <a:xfrm>
            <a:off x="192209" y="7885825"/>
            <a:ext cx="137700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 err="1"/>
              <a:t>Cú</a:t>
            </a:r>
            <a:r>
              <a:rPr lang="en-US" sz="1440" dirty="0"/>
              <a:t> </a:t>
            </a:r>
            <a:r>
              <a:rPr lang="en-US" sz="1440" dirty="0" err="1"/>
              <a:t>pháp</a:t>
            </a:r>
            <a:r>
              <a:rPr lang="en-US" sz="1440" dirty="0"/>
              <a:t> </a:t>
            </a:r>
            <a:r>
              <a:rPr lang="en-US" sz="1440" dirty="0" err="1"/>
              <a:t>nộp</a:t>
            </a:r>
            <a:r>
              <a:rPr lang="en-US" sz="1440" dirty="0"/>
              <a:t> </a:t>
            </a:r>
            <a:r>
              <a:rPr lang="en-US" sz="1440" dirty="0" err="1"/>
              <a:t>tiền</a:t>
            </a:r>
            <a:r>
              <a:rPr lang="en-US" sz="1440" dirty="0"/>
              <a:t> </a:t>
            </a:r>
            <a:r>
              <a:rPr lang="en-US" sz="1440" dirty="0" err="1"/>
              <a:t>học</a:t>
            </a:r>
            <a:r>
              <a:rPr lang="en-US" sz="1440" dirty="0"/>
              <a:t> </a:t>
            </a:r>
            <a:r>
              <a:rPr lang="en-US" sz="1440" dirty="0" err="1"/>
              <a:t>phí</a:t>
            </a:r>
            <a:r>
              <a:rPr lang="en-US" sz="1440" dirty="0"/>
              <a:t>: </a:t>
            </a:r>
            <a:r>
              <a:rPr lang="en-US" sz="1440" b="1" dirty="0">
                <a:solidFill>
                  <a:srgbClr val="FF0000"/>
                </a:solidFill>
              </a:rPr>
              <a:t>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SV]-[</a:t>
            </a:r>
            <a:r>
              <a:rPr lang="en-US" sz="1440" b="1" dirty="0" err="1">
                <a:solidFill>
                  <a:srgbClr val="FF0000"/>
                </a:solidFill>
              </a:rPr>
              <a:t>Họ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và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Tên</a:t>
            </a:r>
            <a:r>
              <a:rPr lang="en-US" sz="1440" b="1" dirty="0">
                <a:solidFill>
                  <a:srgbClr val="FF0000"/>
                </a:solidFill>
              </a:rPr>
              <a:t>]-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 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]-[</a:t>
            </a:r>
            <a:r>
              <a:rPr lang="en-US" sz="1440" b="1" dirty="0" err="1">
                <a:solidFill>
                  <a:srgbClr val="FF0000"/>
                </a:solidFill>
              </a:rPr>
              <a:t>Diễn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giải</a:t>
            </a:r>
            <a:r>
              <a:rPr lang="en-US" sz="1440" b="1" dirty="0">
                <a:solidFill>
                  <a:srgbClr val="FF0000"/>
                </a:solidFill>
              </a:rPr>
              <a:t>]</a:t>
            </a:r>
          </a:p>
          <a:p>
            <a:endParaRPr lang="en-US" sz="1440" dirty="0"/>
          </a:p>
        </p:txBody>
      </p:sp>
      <p:pic>
        <p:nvPicPr>
          <p:cNvPr id="2050" name="Picture 2" descr="Student ID card Glyph Black Icon 512822 - Download Free Vectors, Clipart  Graphics &amp; Vector Art">
            <a:extLst>
              <a:ext uri="{FF2B5EF4-FFF2-40B4-BE49-F238E27FC236}">
                <a16:creationId xmlns:a16="http://schemas.microsoft.com/office/drawing/2014/main" xmlns="" id="{9F1AB566-8B30-4819-A8A9-66E6F579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22" b="81778" l="0" r="99556">
                        <a14:foregroundMark x1="0" y1="16889" x2="855" y2="17573"/>
                        <a14:foregroundMark x1="512" y1="78667" x2="0" y2="78667"/>
                        <a14:foregroundMark x1="2094" y1="78667" x2="992" y2="78667"/>
                        <a14:foregroundMark x1="24000" y1="45333" x2="50667" y2="45333"/>
                        <a14:foregroundMark x1="61333" y1="46222" x2="85333" y2="50222"/>
                        <a14:foregroundMark x1="77333" y1="55111" x2="77333" y2="55111"/>
                        <a14:foregroundMark x1="59556" y1="55556" x2="75556" y2="59111"/>
                        <a14:foregroundMark x1="43331" y1="30222" x2="57760" y2="33428"/>
                        <a14:foregroundMark x1="43057" y1="30161" x2="43331" y2="30222"/>
                        <a14:foregroundMark x1="11556" y1="68444" x2="50667" y2="68889"/>
                        <a14:foregroundMark x1="18222" y1="57333" x2="51556" y2="63111"/>
                        <a14:foregroundMark x1="16889" y1="54222" x2="51111" y2="56000"/>
                        <a14:foregroundMark x1="16000" y1="46667" x2="53333" y2="46667"/>
                        <a14:foregroundMark x1="20889" y1="49333" x2="51556" y2="49333"/>
                        <a14:foregroundMark x1="18667" y1="62667" x2="57778" y2="62667"/>
                        <a14:foregroundMark x1="98375" y1="81346" x2="99111" y2="81333"/>
                        <a14:foregroundMark x1="12444" y1="68889" x2="12000" y2="66222"/>
                        <a14:foregroundMark x1="12000" y1="67556" x2="12000" y2="65778"/>
                        <a14:foregroundMark x1="12000" y1="67556" x2="12000" y2="67556"/>
                        <a14:foregroundMark x1="12444" y1="66667" x2="12889" y2="68889"/>
                        <a14:foregroundMark x1="12000" y1="65333" x2="12444" y2="70667"/>
                        <a14:foregroundMark x1="12444" y1="62667" x2="13778" y2="71556"/>
                        <a14:foregroundMark x1="18667" y1="45778" x2="48889" y2="42667"/>
                        <a14:foregroundMark x1="48889" y1="42667" x2="49778" y2="42667"/>
                        <a14:foregroundMark x1="98667" y1="81778" x2="99556" y2="81778"/>
                        <a14:foregroundMark x1="444" y1="17778" x2="0" y2="16000"/>
                        <a14:foregroundMark x1="286" y1="16433" x2="444" y2="14222"/>
                        <a14:foregroundMark x1="0" y1="20444" x2="28" y2="20056"/>
                        <a14:foregroundMark x1="21333" y1="56444" x2="35111" y2="56000"/>
                        <a14:backgroundMark x1="23111" y1="8444" x2="23111" y2="8444"/>
                        <a14:backgroundMark x1="4889" y1="30667" x2="6533" y2="63547"/>
                        <a14:backgroundMark x1="2788" y1="24430" x2="20444" y2="24000"/>
                        <a14:backgroundMark x1="2222" y1="24444" x2="2741" y2="24431"/>
                        <a14:backgroundMark x1="5778" y1="18667" x2="36444" y2="19556"/>
                        <a14:backgroundMark x1="36444" y1="19556" x2="54222" y2="18222"/>
                        <a14:backgroundMark x1="42222" y1="30222" x2="42222" y2="30222"/>
                        <a14:backgroundMark x1="39556" y1="29778" x2="42667" y2="30667"/>
                        <a14:backgroundMark x1="1333" y1="17778" x2="5778" y2="26222"/>
                        <a14:backgroundMark x1="1333" y1="16889" x2="4444" y2="17333"/>
                        <a14:backgroundMark x1="2222" y1="80889" x2="36000" y2="80889"/>
                        <a14:backgroundMark x1="36000" y1="80889" x2="96889" y2="77333"/>
                        <a14:backgroundMark x1="96889" y1="77333" x2="97778" y2="77778"/>
                        <a14:backgroundMark x1="91556" y1="29333" x2="99111" y2="74667"/>
                        <a14:backgroundMark x1="61333" y1="24444" x2="88889" y2="23111"/>
                        <a14:backgroundMark x1="56000" y1="16889" x2="86222" y2="18667"/>
                        <a14:backgroundMark x1="86222" y1="18667" x2="97333" y2="17778"/>
                        <a14:backgroundMark x1="95556" y1="20444" x2="96444" y2="28889"/>
                        <a14:backgroundMark x1="49333" y1="16889" x2="60000" y2="18222"/>
                        <a14:backgroundMark x1="61333" y1="32000" x2="58667" y2="34222"/>
                        <a14:backgroundMark x1="57778" y1="34222" x2="57333" y2="31111"/>
                        <a14:backgroundMark x1="57333" y1="35111" x2="57778" y2="32000"/>
                        <a14:backgroundMark x1="41778" y1="32444" x2="41778" y2="28000"/>
                        <a14:backgroundMark x1="93778" y1="80889" x2="98667" y2="80889"/>
                        <a14:backgroundMark x1="1778" y1="79111" x2="4444" y2="79556"/>
                        <a14:backgroundMark x1="0" y1="80000" x2="1333" y2="77778"/>
                        <a14:backgroundMark x1="444" y1="21333" x2="0" y2="15556"/>
                        <a14:backgroundMark x1="889" y1="15556" x2="889" y2="12889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97" b="17936"/>
          <a:stretch/>
        </p:blipFill>
        <p:spPr bwMode="auto">
          <a:xfrm>
            <a:off x="3725609" y="1677608"/>
            <a:ext cx="1348661" cy="9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E77754B7-88A4-43B5-A515-4A45B0D10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4515" b="1"/>
          <a:stretch/>
        </p:blipFill>
        <p:spPr>
          <a:xfrm>
            <a:off x="1383219" y="1511165"/>
            <a:ext cx="1127752" cy="1055475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206ADB5E-D56F-48E2-A9ED-C6FA780408EA}"/>
              </a:ext>
            </a:extLst>
          </p:cNvPr>
          <p:cNvSpPr/>
          <p:nvPr/>
        </p:nvSpPr>
        <p:spPr>
          <a:xfrm>
            <a:off x="1741542" y="2676993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55D0ADFE-C686-465B-AF8E-5D516519AC33}"/>
              </a:ext>
            </a:extLst>
          </p:cNvPr>
          <p:cNvSpPr/>
          <p:nvPr/>
        </p:nvSpPr>
        <p:spPr>
          <a:xfrm>
            <a:off x="5646994" y="479906"/>
            <a:ext cx="580806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1333" b="1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HƯỚNG DẪN CÁC PHƯƠNG THỨC NỘP HỌC PHÍ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09DCFDB-A4D4-4F74-8A44-F5B7FD53878C}"/>
              </a:ext>
            </a:extLst>
          </p:cNvPr>
          <p:cNvGrpSpPr/>
          <p:nvPr/>
        </p:nvGrpSpPr>
        <p:grpSpPr>
          <a:xfrm>
            <a:off x="9389662" y="1612727"/>
            <a:ext cx="1167968" cy="948714"/>
            <a:chOff x="8884569" y="1885071"/>
            <a:chExt cx="2012229" cy="163448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921B743-B7D8-4F7E-A7EB-D9F694E6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4569" y="1885071"/>
              <a:ext cx="2012229" cy="16344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89F3A6D-B3A0-4DD2-BCB8-6A42F6CE60A7}"/>
                </a:ext>
              </a:extLst>
            </p:cNvPr>
            <p:cNvSpPr/>
            <p:nvPr/>
          </p:nvSpPr>
          <p:spPr>
            <a:xfrm>
              <a:off x="8953500" y="1930400"/>
              <a:ext cx="1879600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EB4921AC-8C6E-4F69-B806-45B4181186DC}"/>
                </a:ext>
              </a:extLst>
            </p:cNvPr>
            <p:cNvGrpSpPr/>
            <p:nvPr/>
          </p:nvGrpSpPr>
          <p:grpSpPr>
            <a:xfrm>
              <a:off x="9093439" y="2033176"/>
              <a:ext cx="1244361" cy="902924"/>
              <a:chOff x="9443728" y="1791554"/>
              <a:chExt cx="1407384" cy="1021216"/>
            </a:xfrm>
          </p:grpSpPr>
          <p:grpSp>
            <p:nvGrpSpPr>
              <p:cNvPr id="120" name="Group 71">
                <a:extLst>
                  <a:ext uri="{FF2B5EF4-FFF2-40B4-BE49-F238E27FC236}">
                    <a16:creationId xmlns:a16="http://schemas.microsoft.com/office/drawing/2014/main" xmlns="" id="{68028E12-1763-462C-BC0C-03D66828AF2D}"/>
                  </a:ext>
                </a:extLst>
              </p:cNvPr>
              <p:cNvGrpSpPr/>
              <p:nvPr/>
            </p:nvGrpSpPr>
            <p:grpSpPr>
              <a:xfrm>
                <a:off x="9443728" y="1791554"/>
                <a:ext cx="1407384" cy="1021216"/>
                <a:chOff x="7888684" y="4438415"/>
                <a:chExt cx="1551156" cy="1125538"/>
              </a:xfrm>
            </p:grpSpPr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xmlns="" id="{22F39743-C311-43F0-84F4-37F22E46D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0652" y="4438415"/>
                  <a:ext cx="1119188" cy="1125538"/>
                </a:xfrm>
                <a:custGeom>
                  <a:avLst/>
                  <a:gdLst/>
                  <a:ahLst/>
                  <a:cxnLst>
                    <a:cxn ang="0">
                      <a:pos x="628" y="165"/>
                    </a:cxn>
                    <a:cxn ang="0">
                      <a:pos x="501" y="116"/>
                    </a:cxn>
                    <a:cxn ang="0">
                      <a:pos x="447" y="90"/>
                    </a:cxn>
                    <a:cxn ang="0">
                      <a:pos x="385" y="76"/>
                    </a:cxn>
                    <a:cxn ang="0">
                      <a:pos x="315" y="77"/>
                    </a:cxn>
                    <a:cxn ang="0">
                      <a:pos x="243" y="96"/>
                    </a:cxn>
                    <a:cxn ang="0">
                      <a:pos x="180" y="133"/>
                    </a:cxn>
                    <a:cxn ang="0">
                      <a:pos x="129" y="184"/>
                    </a:cxn>
                    <a:cxn ang="0">
                      <a:pos x="92" y="246"/>
                    </a:cxn>
                    <a:cxn ang="0">
                      <a:pos x="73" y="318"/>
                    </a:cxn>
                    <a:cxn ang="0">
                      <a:pos x="73" y="395"/>
                    </a:cxn>
                    <a:cxn ang="0">
                      <a:pos x="92" y="466"/>
                    </a:cxn>
                    <a:cxn ang="0">
                      <a:pos x="129" y="530"/>
                    </a:cxn>
                    <a:cxn ang="0">
                      <a:pos x="180" y="581"/>
                    </a:cxn>
                    <a:cxn ang="0">
                      <a:pos x="243" y="618"/>
                    </a:cxn>
                    <a:cxn ang="0">
                      <a:pos x="315" y="637"/>
                    </a:cxn>
                    <a:cxn ang="0">
                      <a:pos x="393" y="637"/>
                    </a:cxn>
                    <a:cxn ang="0">
                      <a:pos x="469" y="615"/>
                    </a:cxn>
                    <a:cxn ang="0">
                      <a:pos x="534" y="575"/>
                    </a:cxn>
                    <a:cxn ang="0">
                      <a:pos x="586" y="518"/>
                    </a:cxn>
                    <a:cxn ang="0">
                      <a:pos x="621" y="449"/>
                    </a:cxn>
                    <a:cxn ang="0">
                      <a:pos x="635" y="371"/>
                    </a:cxn>
                    <a:cxn ang="0">
                      <a:pos x="700" y="414"/>
                    </a:cxn>
                    <a:cxn ang="0">
                      <a:pos x="677" y="494"/>
                    </a:cxn>
                    <a:cxn ang="0">
                      <a:pos x="637" y="565"/>
                    </a:cxn>
                    <a:cxn ang="0">
                      <a:pos x="582" y="624"/>
                    </a:cxn>
                    <a:cxn ang="0">
                      <a:pos x="515" y="670"/>
                    </a:cxn>
                    <a:cxn ang="0">
                      <a:pos x="437" y="699"/>
                    </a:cxn>
                    <a:cxn ang="0">
                      <a:pos x="353" y="709"/>
                    </a:cxn>
                    <a:cxn ang="0">
                      <a:pos x="266" y="698"/>
                    </a:cxn>
                    <a:cxn ang="0">
                      <a:pos x="187" y="668"/>
                    </a:cxn>
                    <a:cxn ang="0">
                      <a:pos x="118" y="620"/>
                    </a:cxn>
                    <a:cxn ang="0">
                      <a:pos x="63" y="558"/>
                    </a:cxn>
                    <a:cxn ang="0">
                      <a:pos x="24" y="484"/>
                    </a:cxn>
                    <a:cxn ang="0">
                      <a:pos x="3" y="400"/>
                    </a:cxn>
                    <a:cxn ang="0">
                      <a:pos x="3" y="312"/>
                    </a:cxn>
                    <a:cxn ang="0">
                      <a:pos x="24" y="229"/>
                    </a:cxn>
                    <a:cxn ang="0">
                      <a:pos x="63" y="155"/>
                    </a:cxn>
                    <a:cxn ang="0">
                      <a:pos x="118" y="92"/>
                    </a:cxn>
                    <a:cxn ang="0">
                      <a:pos x="187" y="45"/>
                    </a:cxn>
                    <a:cxn ang="0">
                      <a:pos x="266" y="14"/>
                    </a:cxn>
                    <a:cxn ang="0">
                      <a:pos x="353" y="3"/>
                    </a:cxn>
                    <a:cxn ang="0">
                      <a:pos x="436" y="14"/>
                    </a:cxn>
                    <a:cxn ang="0">
                      <a:pos x="511" y="41"/>
                    </a:cxn>
                    <a:cxn ang="0">
                      <a:pos x="593" y="0"/>
                    </a:cxn>
                  </a:cxnLst>
                  <a:rect l="0" t="0" r="r" b="b"/>
                  <a:pathLst>
                    <a:path w="705" h="709">
                      <a:moveTo>
                        <a:pt x="593" y="0"/>
                      </a:moveTo>
                      <a:lnTo>
                        <a:pt x="628" y="165"/>
                      </a:lnTo>
                      <a:lnTo>
                        <a:pt x="459" y="171"/>
                      </a:lnTo>
                      <a:lnTo>
                        <a:pt x="501" y="116"/>
                      </a:lnTo>
                      <a:lnTo>
                        <a:pt x="475" y="102"/>
                      </a:lnTo>
                      <a:lnTo>
                        <a:pt x="447" y="90"/>
                      </a:lnTo>
                      <a:lnTo>
                        <a:pt x="416" y="81"/>
                      </a:lnTo>
                      <a:lnTo>
                        <a:pt x="385" y="76"/>
                      </a:lnTo>
                      <a:lnTo>
                        <a:pt x="353" y="74"/>
                      </a:lnTo>
                      <a:lnTo>
                        <a:pt x="315" y="77"/>
                      </a:lnTo>
                      <a:lnTo>
                        <a:pt x="278" y="84"/>
                      </a:lnTo>
                      <a:lnTo>
                        <a:pt x="243" y="96"/>
                      </a:lnTo>
                      <a:lnTo>
                        <a:pt x="210" y="113"/>
                      </a:lnTo>
                      <a:lnTo>
                        <a:pt x="180" y="133"/>
                      </a:lnTo>
                      <a:lnTo>
                        <a:pt x="152" y="157"/>
                      </a:lnTo>
                      <a:lnTo>
                        <a:pt x="129" y="184"/>
                      </a:lnTo>
                      <a:lnTo>
                        <a:pt x="108" y="214"/>
                      </a:lnTo>
                      <a:lnTo>
                        <a:pt x="92" y="246"/>
                      </a:lnTo>
                      <a:lnTo>
                        <a:pt x="80" y="281"/>
                      </a:lnTo>
                      <a:lnTo>
                        <a:pt x="73" y="318"/>
                      </a:lnTo>
                      <a:lnTo>
                        <a:pt x="70" y="356"/>
                      </a:lnTo>
                      <a:lnTo>
                        <a:pt x="73" y="395"/>
                      </a:lnTo>
                      <a:lnTo>
                        <a:pt x="80" y="432"/>
                      </a:lnTo>
                      <a:lnTo>
                        <a:pt x="92" y="466"/>
                      </a:lnTo>
                      <a:lnTo>
                        <a:pt x="108" y="499"/>
                      </a:lnTo>
                      <a:lnTo>
                        <a:pt x="129" y="530"/>
                      </a:lnTo>
                      <a:lnTo>
                        <a:pt x="152" y="557"/>
                      </a:lnTo>
                      <a:lnTo>
                        <a:pt x="180" y="581"/>
                      </a:lnTo>
                      <a:lnTo>
                        <a:pt x="210" y="601"/>
                      </a:lnTo>
                      <a:lnTo>
                        <a:pt x="243" y="618"/>
                      </a:lnTo>
                      <a:lnTo>
                        <a:pt x="278" y="630"/>
                      </a:lnTo>
                      <a:lnTo>
                        <a:pt x="315" y="637"/>
                      </a:lnTo>
                      <a:lnTo>
                        <a:pt x="353" y="640"/>
                      </a:lnTo>
                      <a:lnTo>
                        <a:pt x="393" y="637"/>
                      </a:lnTo>
                      <a:lnTo>
                        <a:pt x="432" y="629"/>
                      </a:lnTo>
                      <a:lnTo>
                        <a:pt x="469" y="615"/>
                      </a:lnTo>
                      <a:lnTo>
                        <a:pt x="502" y="597"/>
                      </a:lnTo>
                      <a:lnTo>
                        <a:pt x="534" y="575"/>
                      </a:lnTo>
                      <a:lnTo>
                        <a:pt x="561" y="548"/>
                      </a:lnTo>
                      <a:lnTo>
                        <a:pt x="586" y="518"/>
                      </a:lnTo>
                      <a:lnTo>
                        <a:pt x="605" y="485"/>
                      </a:lnTo>
                      <a:lnTo>
                        <a:pt x="621" y="449"/>
                      </a:lnTo>
                      <a:lnTo>
                        <a:pt x="631" y="411"/>
                      </a:lnTo>
                      <a:lnTo>
                        <a:pt x="635" y="371"/>
                      </a:lnTo>
                      <a:lnTo>
                        <a:pt x="705" y="371"/>
                      </a:lnTo>
                      <a:lnTo>
                        <a:pt x="700" y="414"/>
                      </a:lnTo>
                      <a:lnTo>
                        <a:pt x="691" y="455"/>
                      </a:lnTo>
                      <a:lnTo>
                        <a:pt x="677" y="494"/>
                      </a:lnTo>
                      <a:lnTo>
                        <a:pt x="659" y="531"/>
                      </a:lnTo>
                      <a:lnTo>
                        <a:pt x="637" y="565"/>
                      </a:lnTo>
                      <a:lnTo>
                        <a:pt x="611" y="597"/>
                      </a:lnTo>
                      <a:lnTo>
                        <a:pt x="582" y="624"/>
                      </a:lnTo>
                      <a:lnTo>
                        <a:pt x="550" y="649"/>
                      </a:lnTo>
                      <a:lnTo>
                        <a:pt x="515" y="670"/>
                      </a:lnTo>
                      <a:lnTo>
                        <a:pt x="478" y="686"/>
                      </a:lnTo>
                      <a:lnTo>
                        <a:pt x="437" y="699"/>
                      </a:lnTo>
                      <a:lnTo>
                        <a:pt x="396" y="707"/>
                      </a:lnTo>
                      <a:lnTo>
                        <a:pt x="353" y="709"/>
                      </a:lnTo>
                      <a:lnTo>
                        <a:pt x="309" y="707"/>
                      </a:lnTo>
                      <a:lnTo>
                        <a:pt x="266" y="698"/>
                      </a:lnTo>
                      <a:lnTo>
                        <a:pt x="226" y="686"/>
                      </a:lnTo>
                      <a:lnTo>
                        <a:pt x="187" y="668"/>
                      </a:lnTo>
                      <a:lnTo>
                        <a:pt x="151" y="646"/>
                      </a:lnTo>
                      <a:lnTo>
                        <a:pt x="118" y="620"/>
                      </a:lnTo>
                      <a:lnTo>
                        <a:pt x="89" y="591"/>
                      </a:lnTo>
                      <a:lnTo>
                        <a:pt x="63" y="558"/>
                      </a:lnTo>
                      <a:lnTo>
                        <a:pt x="41" y="522"/>
                      </a:lnTo>
                      <a:lnTo>
                        <a:pt x="24" y="484"/>
                      </a:lnTo>
                      <a:lnTo>
                        <a:pt x="11" y="444"/>
                      </a:lnTo>
                      <a:lnTo>
                        <a:pt x="3" y="400"/>
                      </a:lnTo>
                      <a:lnTo>
                        <a:pt x="0" y="356"/>
                      </a:lnTo>
                      <a:lnTo>
                        <a:pt x="3" y="312"/>
                      </a:lnTo>
                      <a:lnTo>
                        <a:pt x="11" y="269"/>
                      </a:lnTo>
                      <a:lnTo>
                        <a:pt x="24" y="229"/>
                      </a:lnTo>
                      <a:lnTo>
                        <a:pt x="41" y="191"/>
                      </a:lnTo>
                      <a:lnTo>
                        <a:pt x="63" y="155"/>
                      </a:lnTo>
                      <a:lnTo>
                        <a:pt x="89" y="123"/>
                      </a:lnTo>
                      <a:lnTo>
                        <a:pt x="118" y="92"/>
                      </a:lnTo>
                      <a:lnTo>
                        <a:pt x="151" y="67"/>
                      </a:lnTo>
                      <a:lnTo>
                        <a:pt x="187" y="45"/>
                      </a:lnTo>
                      <a:lnTo>
                        <a:pt x="226" y="27"/>
                      </a:lnTo>
                      <a:lnTo>
                        <a:pt x="266" y="14"/>
                      </a:lnTo>
                      <a:lnTo>
                        <a:pt x="309" y="6"/>
                      </a:lnTo>
                      <a:lnTo>
                        <a:pt x="353" y="3"/>
                      </a:lnTo>
                      <a:lnTo>
                        <a:pt x="395" y="6"/>
                      </a:lnTo>
                      <a:lnTo>
                        <a:pt x="436" y="14"/>
                      </a:lnTo>
                      <a:lnTo>
                        <a:pt x="474" y="25"/>
                      </a:lnTo>
                      <a:lnTo>
                        <a:pt x="511" y="41"/>
                      </a:lnTo>
                      <a:lnTo>
                        <a:pt x="545" y="61"/>
                      </a:lnTo>
                      <a:lnTo>
                        <a:pt x="59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160"/>
                </a:p>
              </p:txBody>
            </p:sp>
            <p:grpSp>
              <p:nvGrpSpPr>
                <p:cNvPr id="129" name="Group 74">
                  <a:extLst>
                    <a:ext uri="{FF2B5EF4-FFF2-40B4-BE49-F238E27FC236}">
                      <a16:creationId xmlns:a16="http://schemas.microsoft.com/office/drawing/2014/main" xmlns="" id="{E73BC0CD-C6B9-42C0-8FB1-F322206803C3}"/>
                    </a:ext>
                  </a:extLst>
                </p:cNvPr>
                <p:cNvGrpSpPr/>
                <p:nvPr/>
              </p:nvGrpSpPr>
              <p:grpSpPr>
                <a:xfrm>
                  <a:off x="7888684" y="4789464"/>
                  <a:ext cx="1232081" cy="416373"/>
                  <a:chOff x="7875588" y="4792275"/>
                  <a:chExt cx="1254246" cy="423863"/>
                </a:xfrm>
              </p:grpSpPr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xmlns="" id="{A63D5243-E9C1-4116-9F81-C8BAA39CE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1521" y="4792275"/>
                    <a:ext cx="468313" cy="42386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72" y="0"/>
                      </a:cxn>
                      <a:cxn ang="0">
                        <a:pos x="295" y="267"/>
                      </a:cxn>
                      <a:cxn ang="0">
                        <a:pos x="0" y="26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95" h="267">
                        <a:moveTo>
                          <a:pt x="23" y="0"/>
                        </a:moveTo>
                        <a:lnTo>
                          <a:pt x="272" y="0"/>
                        </a:lnTo>
                        <a:lnTo>
                          <a:pt x="295" y="267"/>
                        </a:lnTo>
                        <a:lnTo>
                          <a:pt x="0" y="26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1" name="Freeform 15">
                    <a:extLst>
                      <a:ext uri="{FF2B5EF4-FFF2-40B4-BE49-F238E27FC236}">
                        <a16:creationId xmlns:a16="http://schemas.microsoft.com/office/drawing/2014/main" xmlns="" id="{45C2BFB9-53D0-4647-B92C-B5F5F8F2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5588" y="4846638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9" y="1"/>
                      </a:cxn>
                      <a:cxn ang="0">
                        <a:pos x="22" y="3"/>
                      </a:cxn>
                      <a:cxn ang="0">
                        <a:pos x="25" y="6"/>
                      </a:cxn>
                      <a:cxn ang="0">
                        <a:pos x="27" y="9"/>
                      </a:cxn>
                      <a:cxn ang="0">
                        <a:pos x="28" y="14"/>
                      </a:cxn>
                      <a:cxn ang="0">
                        <a:pos x="27" y="18"/>
                      </a:cxn>
                      <a:cxn ang="0">
                        <a:pos x="25" y="22"/>
                      </a:cxn>
                      <a:cxn ang="0">
                        <a:pos x="22" y="25"/>
                      </a:cxn>
                      <a:cxn ang="0">
                        <a:pos x="19" y="27"/>
                      </a:cxn>
                      <a:cxn ang="0">
                        <a:pos x="14" y="28"/>
                      </a:cxn>
                      <a:cxn ang="0">
                        <a:pos x="9" y="27"/>
                      </a:cxn>
                      <a:cxn ang="0">
                        <a:pos x="6" y="25"/>
                      </a:cxn>
                      <a:cxn ang="0">
                        <a:pos x="3" y="22"/>
                      </a:cxn>
                      <a:cxn ang="0">
                        <a:pos x="1" y="18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6"/>
                      </a:cxn>
                      <a:cxn ang="0">
                        <a:pos x="6" y="3"/>
                      </a:cxn>
                      <a:cxn ang="0">
                        <a:pos x="9" y="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8" h="28">
                        <a:moveTo>
                          <a:pt x="14" y="0"/>
                        </a:moveTo>
                        <a:lnTo>
                          <a:pt x="19" y="1"/>
                        </a:lnTo>
                        <a:lnTo>
                          <a:pt x="22" y="3"/>
                        </a:lnTo>
                        <a:lnTo>
                          <a:pt x="25" y="6"/>
                        </a:lnTo>
                        <a:lnTo>
                          <a:pt x="27" y="9"/>
                        </a:lnTo>
                        <a:lnTo>
                          <a:pt x="28" y="14"/>
                        </a:lnTo>
                        <a:lnTo>
                          <a:pt x="27" y="18"/>
                        </a:lnTo>
                        <a:lnTo>
                          <a:pt x="25" y="22"/>
                        </a:lnTo>
                        <a:lnTo>
                          <a:pt x="22" y="25"/>
                        </a:lnTo>
                        <a:lnTo>
                          <a:pt x="19" y="27"/>
                        </a:lnTo>
                        <a:lnTo>
                          <a:pt x="14" y="28"/>
                        </a:lnTo>
                        <a:lnTo>
                          <a:pt x="9" y="27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1" y="18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6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2" name="Freeform 16">
                    <a:extLst>
                      <a:ext uri="{FF2B5EF4-FFF2-40B4-BE49-F238E27FC236}">
                        <a16:creationId xmlns:a16="http://schemas.microsoft.com/office/drawing/2014/main" xmlns="" id="{42314D71-C44D-44A8-9B3C-2EE6B28A5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4846638"/>
                    <a:ext cx="41275" cy="44450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7" y="1"/>
                      </a:cxn>
                      <a:cxn ang="0">
                        <a:pos x="20" y="2"/>
                      </a:cxn>
                      <a:cxn ang="0">
                        <a:pos x="23" y="5"/>
                      </a:cxn>
                      <a:cxn ang="0">
                        <a:pos x="26" y="10"/>
                      </a:cxn>
                      <a:cxn ang="0">
                        <a:pos x="26" y="18"/>
                      </a:cxn>
                      <a:cxn ang="0">
                        <a:pos x="24" y="20"/>
                      </a:cxn>
                      <a:cxn ang="0">
                        <a:pos x="23" y="24"/>
                      </a:cxn>
                      <a:cxn ang="0">
                        <a:pos x="20" y="26"/>
                      </a:cxn>
                      <a:cxn ang="0">
                        <a:pos x="17" y="27"/>
                      </a:cxn>
                      <a:cxn ang="0">
                        <a:pos x="13" y="28"/>
                      </a:cxn>
                      <a:cxn ang="0">
                        <a:pos x="6" y="26"/>
                      </a:cxn>
                      <a:cxn ang="0">
                        <a:pos x="3" y="24"/>
                      </a:cxn>
                      <a:cxn ang="0">
                        <a:pos x="1" y="20"/>
                      </a:cxn>
                      <a:cxn ang="0">
                        <a:pos x="0" y="18"/>
                      </a:cxn>
                      <a:cxn ang="0">
                        <a:pos x="0" y="10"/>
                      </a:cxn>
                      <a:cxn ang="0">
                        <a:pos x="3" y="5"/>
                      </a:cxn>
                      <a:cxn ang="0">
                        <a:pos x="6" y="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28">
                        <a:moveTo>
                          <a:pt x="13" y="0"/>
                        </a:moveTo>
                        <a:lnTo>
                          <a:pt x="17" y="1"/>
                        </a:lnTo>
                        <a:lnTo>
                          <a:pt x="20" y="2"/>
                        </a:lnTo>
                        <a:lnTo>
                          <a:pt x="23" y="5"/>
                        </a:lnTo>
                        <a:lnTo>
                          <a:pt x="26" y="10"/>
                        </a:lnTo>
                        <a:lnTo>
                          <a:pt x="26" y="18"/>
                        </a:lnTo>
                        <a:lnTo>
                          <a:pt x="24" y="20"/>
                        </a:lnTo>
                        <a:lnTo>
                          <a:pt x="23" y="24"/>
                        </a:lnTo>
                        <a:lnTo>
                          <a:pt x="20" y="26"/>
                        </a:lnTo>
                        <a:lnTo>
                          <a:pt x="17" y="27"/>
                        </a:lnTo>
                        <a:lnTo>
                          <a:pt x="13" y="28"/>
                        </a:lnTo>
                        <a:lnTo>
                          <a:pt x="6" y="26"/>
                        </a:lnTo>
                        <a:lnTo>
                          <a:pt x="3" y="24"/>
                        </a:lnTo>
                        <a:lnTo>
                          <a:pt x="1" y="20"/>
                        </a:lnTo>
                        <a:lnTo>
                          <a:pt x="0" y="18"/>
                        </a:lnTo>
                        <a:lnTo>
                          <a:pt x="0" y="10"/>
                        </a:lnTo>
                        <a:lnTo>
                          <a:pt x="3" y="5"/>
                        </a:lnTo>
                        <a:lnTo>
                          <a:pt x="6" y="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3" name="Freeform 17">
                    <a:extLst>
                      <a:ext uri="{FF2B5EF4-FFF2-40B4-BE49-F238E27FC236}">
                        <a16:creationId xmlns:a16="http://schemas.microsoft.com/office/drawing/2014/main" xmlns="" id="{E38FB1D9-7FA8-4865-A3D0-AA0AC90A6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7176" y="4872038"/>
                    <a:ext cx="185738" cy="131763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17" y="2"/>
                      </a:cxn>
                      <a:cxn ang="0">
                        <a:pos x="116" y="4"/>
                      </a:cxn>
                      <a:cxn ang="0">
                        <a:pos x="115" y="11"/>
                      </a:cxn>
                      <a:cxn ang="0">
                        <a:pos x="112" y="21"/>
                      </a:cxn>
                      <a:cxn ang="0">
                        <a:pos x="108" y="32"/>
                      </a:cxn>
                      <a:cxn ang="0">
                        <a:pos x="104" y="44"/>
                      </a:cxn>
                      <a:cxn ang="0">
                        <a:pos x="97" y="56"/>
                      </a:cxn>
                      <a:cxn ang="0">
                        <a:pos x="89" y="66"/>
                      </a:cxn>
                      <a:cxn ang="0">
                        <a:pos x="79" y="75"/>
                      </a:cxn>
                      <a:cxn ang="0">
                        <a:pos x="67" y="81"/>
                      </a:cxn>
                      <a:cxn ang="0">
                        <a:pos x="52" y="83"/>
                      </a:cxn>
                      <a:cxn ang="0">
                        <a:pos x="48" y="83"/>
                      </a:cxn>
                      <a:cxn ang="0">
                        <a:pos x="34" y="80"/>
                      </a:cxn>
                      <a:cxn ang="0">
                        <a:pos x="22" y="75"/>
                      </a:cxn>
                      <a:cxn ang="0">
                        <a:pos x="13" y="66"/>
                      </a:cxn>
                      <a:cxn ang="0">
                        <a:pos x="6" y="53"/>
                      </a:cxn>
                      <a:cxn ang="0">
                        <a:pos x="2" y="39"/>
                      </a:cxn>
                      <a:cxn ang="0">
                        <a:pos x="0" y="26"/>
                      </a:cxn>
                      <a:cxn ang="0">
                        <a:pos x="0" y="15"/>
                      </a:cxn>
                      <a:cxn ang="0">
                        <a:pos x="1" y="7"/>
                      </a:cxn>
                      <a:cxn ang="0">
                        <a:pos x="1" y="3"/>
                      </a:cxn>
                      <a:cxn ang="0">
                        <a:pos x="13" y="5"/>
                      </a:cxn>
                      <a:cxn ang="0">
                        <a:pos x="13" y="8"/>
                      </a:cxn>
                      <a:cxn ang="0">
                        <a:pos x="12" y="14"/>
                      </a:cxn>
                      <a:cxn ang="0">
                        <a:pos x="12" y="24"/>
                      </a:cxn>
                      <a:cxn ang="0">
                        <a:pos x="13" y="36"/>
                      </a:cxn>
                      <a:cxn ang="0">
                        <a:pos x="17" y="47"/>
                      </a:cxn>
                      <a:cxn ang="0">
                        <a:pos x="22" y="58"/>
                      </a:cxn>
                      <a:cxn ang="0">
                        <a:pos x="30" y="65"/>
                      </a:cxn>
                      <a:cxn ang="0">
                        <a:pos x="38" y="69"/>
                      </a:cxn>
                      <a:cxn ang="0">
                        <a:pos x="49" y="71"/>
                      </a:cxn>
                      <a:cxn ang="0">
                        <a:pos x="62" y="70"/>
                      </a:cxn>
                      <a:cxn ang="0">
                        <a:pos x="73" y="66"/>
                      </a:cxn>
                      <a:cxn ang="0">
                        <a:pos x="81" y="58"/>
                      </a:cxn>
                      <a:cxn ang="0">
                        <a:pos x="88" y="48"/>
                      </a:cxn>
                      <a:cxn ang="0">
                        <a:pos x="94" y="37"/>
                      </a:cxn>
                      <a:cxn ang="0">
                        <a:pos x="98" y="26"/>
                      </a:cxn>
                      <a:cxn ang="0">
                        <a:pos x="101" y="16"/>
                      </a:cxn>
                      <a:cxn ang="0">
                        <a:pos x="103" y="8"/>
                      </a:cxn>
                      <a:cxn ang="0">
                        <a:pos x="105" y="2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17" h="83">
                        <a:moveTo>
                          <a:pt x="105" y="0"/>
                        </a:moveTo>
                        <a:lnTo>
                          <a:pt x="117" y="2"/>
                        </a:lnTo>
                        <a:lnTo>
                          <a:pt x="116" y="4"/>
                        </a:lnTo>
                        <a:lnTo>
                          <a:pt x="115" y="11"/>
                        </a:lnTo>
                        <a:lnTo>
                          <a:pt x="112" y="21"/>
                        </a:lnTo>
                        <a:lnTo>
                          <a:pt x="108" y="32"/>
                        </a:lnTo>
                        <a:lnTo>
                          <a:pt x="104" y="44"/>
                        </a:lnTo>
                        <a:lnTo>
                          <a:pt x="97" y="56"/>
                        </a:lnTo>
                        <a:lnTo>
                          <a:pt x="89" y="66"/>
                        </a:lnTo>
                        <a:lnTo>
                          <a:pt x="79" y="75"/>
                        </a:lnTo>
                        <a:lnTo>
                          <a:pt x="67" y="81"/>
                        </a:lnTo>
                        <a:lnTo>
                          <a:pt x="52" y="83"/>
                        </a:lnTo>
                        <a:lnTo>
                          <a:pt x="48" y="83"/>
                        </a:lnTo>
                        <a:lnTo>
                          <a:pt x="34" y="80"/>
                        </a:lnTo>
                        <a:lnTo>
                          <a:pt x="22" y="75"/>
                        </a:lnTo>
                        <a:lnTo>
                          <a:pt x="13" y="66"/>
                        </a:lnTo>
                        <a:lnTo>
                          <a:pt x="6" y="53"/>
                        </a:lnTo>
                        <a:lnTo>
                          <a:pt x="2" y="39"/>
                        </a:lnTo>
                        <a:lnTo>
                          <a:pt x="0" y="26"/>
                        </a:lnTo>
                        <a:lnTo>
                          <a:pt x="0" y="15"/>
                        </a:lnTo>
                        <a:lnTo>
                          <a:pt x="1" y="7"/>
                        </a:lnTo>
                        <a:lnTo>
                          <a:pt x="1" y="3"/>
                        </a:lnTo>
                        <a:lnTo>
                          <a:pt x="13" y="5"/>
                        </a:lnTo>
                        <a:lnTo>
                          <a:pt x="13" y="8"/>
                        </a:lnTo>
                        <a:lnTo>
                          <a:pt x="12" y="14"/>
                        </a:lnTo>
                        <a:lnTo>
                          <a:pt x="12" y="24"/>
                        </a:lnTo>
                        <a:lnTo>
                          <a:pt x="13" y="36"/>
                        </a:lnTo>
                        <a:lnTo>
                          <a:pt x="17" y="47"/>
                        </a:lnTo>
                        <a:lnTo>
                          <a:pt x="22" y="58"/>
                        </a:lnTo>
                        <a:lnTo>
                          <a:pt x="30" y="65"/>
                        </a:lnTo>
                        <a:lnTo>
                          <a:pt x="38" y="69"/>
                        </a:lnTo>
                        <a:lnTo>
                          <a:pt x="49" y="71"/>
                        </a:lnTo>
                        <a:lnTo>
                          <a:pt x="62" y="70"/>
                        </a:lnTo>
                        <a:lnTo>
                          <a:pt x="73" y="66"/>
                        </a:lnTo>
                        <a:lnTo>
                          <a:pt x="81" y="58"/>
                        </a:lnTo>
                        <a:lnTo>
                          <a:pt x="88" y="48"/>
                        </a:lnTo>
                        <a:lnTo>
                          <a:pt x="94" y="37"/>
                        </a:lnTo>
                        <a:lnTo>
                          <a:pt x="98" y="26"/>
                        </a:lnTo>
                        <a:lnTo>
                          <a:pt x="101" y="16"/>
                        </a:lnTo>
                        <a:lnTo>
                          <a:pt x="103" y="8"/>
                        </a:lnTo>
                        <a:lnTo>
                          <a:pt x="105" y="2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287798F9-EFD3-4982-864E-1E991E0E609C}"/>
                  </a:ext>
                </a:extLst>
              </p:cNvPr>
              <p:cNvGrpSpPr/>
              <p:nvPr/>
            </p:nvGrpSpPr>
            <p:grpSpPr>
              <a:xfrm>
                <a:off x="10204759" y="2099017"/>
                <a:ext cx="383858" cy="414802"/>
                <a:chOff x="-5121275" y="1619250"/>
                <a:chExt cx="6223000" cy="67246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22" name="Freeform 31">
                  <a:extLst>
                    <a:ext uri="{FF2B5EF4-FFF2-40B4-BE49-F238E27FC236}">
                      <a16:creationId xmlns:a16="http://schemas.microsoft.com/office/drawing/2014/main" xmlns="" id="{9974B8E9-A8E2-4733-B7BE-540533D4C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78063" y="4972050"/>
                  <a:ext cx="3379788" cy="3371850"/>
                </a:xfrm>
                <a:custGeom>
                  <a:avLst/>
                  <a:gdLst>
                    <a:gd name="T0" fmla="*/ 1306 w 2129"/>
                    <a:gd name="T1" fmla="*/ 550 h 2124"/>
                    <a:gd name="T2" fmla="*/ 389 w 2129"/>
                    <a:gd name="T3" fmla="*/ 1466 h 2124"/>
                    <a:gd name="T4" fmla="*/ 279 w 2129"/>
                    <a:gd name="T5" fmla="*/ 1843 h 2124"/>
                    <a:gd name="T6" fmla="*/ 657 w 2129"/>
                    <a:gd name="T7" fmla="*/ 1737 h 2124"/>
                    <a:gd name="T8" fmla="*/ 1578 w 2129"/>
                    <a:gd name="T9" fmla="*/ 818 h 2124"/>
                    <a:gd name="T10" fmla="*/ 1306 w 2129"/>
                    <a:gd name="T11" fmla="*/ 550 h 2124"/>
                    <a:gd name="T12" fmla="*/ 1612 w 2129"/>
                    <a:gd name="T13" fmla="*/ 244 h 2124"/>
                    <a:gd name="T14" fmla="*/ 1468 w 2129"/>
                    <a:gd name="T15" fmla="*/ 388 h 2124"/>
                    <a:gd name="T16" fmla="*/ 1739 w 2129"/>
                    <a:gd name="T17" fmla="*/ 656 h 2124"/>
                    <a:gd name="T18" fmla="*/ 1880 w 2129"/>
                    <a:gd name="T19" fmla="*/ 510 h 2124"/>
                    <a:gd name="T20" fmla="*/ 1612 w 2129"/>
                    <a:gd name="T21" fmla="*/ 244 h 2124"/>
                    <a:gd name="T22" fmla="*/ 1608 w 2129"/>
                    <a:gd name="T23" fmla="*/ 0 h 2124"/>
                    <a:gd name="T24" fmla="*/ 1641 w 2129"/>
                    <a:gd name="T25" fmla="*/ 3 h 2124"/>
                    <a:gd name="T26" fmla="*/ 1672 w 2129"/>
                    <a:gd name="T27" fmla="*/ 11 h 2124"/>
                    <a:gd name="T28" fmla="*/ 1701 w 2129"/>
                    <a:gd name="T29" fmla="*/ 23 h 2124"/>
                    <a:gd name="T30" fmla="*/ 1730 w 2129"/>
                    <a:gd name="T31" fmla="*/ 41 h 2124"/>
                    <a:gd name="T32" fmla="*/ 1755 w 2129"/>
                    <a:gd name="T33" fmla="*/ 65 h 2124"/>
                    <a:gd name="T34" fmla="*/ 2075 w 2129"/>
                    <a:gd name="T35" fmla="*/ 384 h 2124"/>
                    <a:gd name="T36" fmla="*/ 2094 w 2129"/>
                    <a:gd name="T37" fmla="*/ 407 h 2124"/>
                    <a:gd name="T38" fmla="*/ 2110 w 2129"/>
                    <a:gd name="T39" fmla="*/ 432 h 2124"/>
                    <a:gd name="T40" fmla="*/ 2120 w 2129"/>
                    <a:gd name="T41" fmla="*/ 460 h 2124"/>
                    <a:gd name="T42" fmla="*/ 2126 w 2129"/>
                    <a:gd name="T43" fmla="*/ 491 h 2124"/>
                    <a:gd name="T44" fmla="*/ 2129 w 2129"/>
                    <a:gd name="T45" fmla="*/ 523 h 2124"/>
                    <a:gd name="T46" fmla="*/ 2122 w 2129"/>
                    <a:gd name="T47" fmla="*/ 559 h 2124"/>
                    <a:gd name="T48" fmla="*/ 2110 w 2129"/>
                    <a:gd name="T49" fmla="*/ 591 h 2124"/>
                    <a:gd name="T50" fmla="*/ 2093 w 2129"/>
                    <a:gd name="T51" fmla="*/ 621 h 2124"/>
                    <a:gd name="T52" fmla="*/ 2071 w 2129"/>
                    <a:gd name="T53" fmla="*/ 648 h 2124"/>
                    <a:gd name="T54" fmla="*/ 1820 w 2129"/>
                    <a:gd name="T55" fmla="*/ 898 h 2124"/>
                    <a:gd name="T56" fmla="*/ 796 w 2129"/>
                    <a:gd name="T57" fmla="*/ 1920 h 2124"/>
                    <a:gd name="T58" fmla="*/ 781 w 2129"/>
                    <a:gd name="T59" fmla="*/ 1930 h 2124"/>
                    <a:gd name="T60" fmla="*/ 765 w 2129"/>
                    <a:gd name="T61" fmla="*/ 1938 h 2124"/>
                    <a:gd name="T62" fmla="*/ 745 w 2129"/>
                    <a:gd name="T63" fmla="*/ 1945 h 2124"/>
                    <a:gd name="T64" fmla="*/ 146 w 2129"/>
                    <a:gd name="T65" fmla="*/ 2120 h 2124"/>
                    <a:gd name="T66" fmla="*/ 132 w 2129"/>
                    <a:gd name="T67" fmla="*/ 2122 h 2124"/>
                    <a:gd name="T68" fmla="*/ 113 w 2129"/>
                    <a:gd name="T69" fmla="*/ 2124 h 2124"/>
                    <a:gd name="T70" fmla="*/ 87 w 2129"/>
                    <a:gd name="T71" fmla="*/ 2120 h 2124"/>
                    <a:gd name="T72" fmla="*/ 63 w 2129"/>
                    <a:gd name="T73" fmla="*/ 2112 h 2124"/>
                    <a:gd name="T74" fmla="*/ 41 w 2129"/>
                    <a:gd name="T75" fmla="*/ 2098 h 2124"/>
                    <a:gd name="T76" fmla="*/ 24 w 2129"/>
                    <a:gd name="T77" fmla="*/ 2081 h 2124"/>
                    <a:gd name="T78" fmla="*/ 11 w 2129"/>
                    <a:gd name="T79" fmla="*/ 2062 h 2124"/>
                    <a:gd name="T80" fmla="*/ 2 w 2129"/>
                    <a:gd name="T81" fmla="*/ 2040 h 2124"/>
                    <a:gd name="T82" fmla="*/ 0 w 2129"/>
                    <a:gd name="T83" fmla="*/ 2018 h 2124"/>
                    <a:gd name="T84" fmla="*/ 1 w 2129"/>
                    <a:gd name="T85" fmla="*/ 1999 h 2124"/>
                    <a:gd name="T86" fmla="*/ 6 w 2129"/>
                    <a:gd name="T87" fmla="*/ 1981 h 2124"/>
                    <a:gd name="T88" fmla="*/ 176 w 2129"/>
                    <a:gd name="T89" fmla="*/ 1377 h 2124"/>
                    <a:gd name="T90" fmla="*/ 181 w 2129"/>
                    <a:gd name="T91" fmla="*/ 1364 h 2124"/>
                    <a:gd name="T92" fmla="*/ 190 w 2129"/>
                    <a:gd name="T93" fmla="*/ 1347 h 2124"/>
                    <a:gd name="T94" fmla="*/ 207 w 2129"/>
                    <a:gd name="T95" fmla="*/ 1325 h 2124"/>
                    <a:gd name="T96" fmla="*/ 1225 w 2129"/>
                    <a:gd name="T97" fmla="*/ 308 h 2124"/>
                    <a:gd name="T98" fmla="*/ 1480 w 2129"/>
                    <a:gd name="T99" fmla="*/ 57 h 2124"/>
                    <a:gd name="T100" fmla="*/ 1509 w 2129"/>
                    <a:gd name="T101" fmla="*/ 32 h 2124"/>
                    <a:gd name="T102" fmla="*/ 1540 w 2129"/>
                    <a:gd name="T103" fmla="*/ 14 h 2124"/>
                    <a:gd name="T104" fmla="*/ 1574 w 2129"/>
                    <a:gd name="T105" fmla="*/ 4 h 2124"/>
                    <a:gd name="T106" fmla="*/ 1608 w 2129"/>
                    <a:gd name="T107" fmla="*/ 0 h 2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29" h="2124">
                      <a:moveTo>
                        <a:pt x="1306" y="550"/>
                      </a:moveTo>
                      <a:lnTo>
                        <a:pt x="389" y="1466"/>
                      </a:lnTo>
                      <a:lnTo>
                        <a:pt x="279" y="1843"/>
                      </a:lnTo>
                      <a:lnTo>
                        <a:pt x="657" y="1737"/>
                      </a:lnTo>
                      <a:lnTo>
                        <a:pt x="1578" y="818"/>
                      </a:lnTo>
                      <a:lnTo>
                        <a:pt x="1306" y="550"/>
                      </a:lnTo>
                      <a:close/>
                      <a:moveTo>
                        <a:pt x="1612" y="244"/>
                      </a:moveTo>
                      <a:lnTo>
                        <a:pt x="1468" y="388"/>
                      </a:lnTo>
                      <a:lnTo>
                        <a:pt x="1739" y="656"/>
                      </a:lnTo>
                      <a:lnTo>
                        <a:pt x="1880" y="510"/>
                      </a:lnTo>
                      <a:lnTo>
                        <a:pt x="1612" y="244"/>
                      </a:lnTo>
                      <a:close/>
                      <a:moveTo>
                        <a:pt x="1608" y="0"/>
                      </a:moveTo>
                      <a:lnTo>
                        <a:pt x="1641" y="3"/>
                      </a:lnTo>
                      <a:lnTo>
                        <a:pt x="1672" y="11"/>
                      </a:lnTo>
                      <a:lnTo>
                        <a:pt x="1701" y="23"/>
                      </a:lnTo>
                      <a:lnTo>
                        <a:pt x="1730" y="41"/>
                      </a:lnTo>
                      <a:lnTo>
                        <a:pt x="1755" y="65"/>
                      </a:lnTo>
                      <a:lnTo>
                        <a:pt x="2075" y="384"/>
                      </a:lnTo>
                      <a:lnTo>
                        <a:pt x="2094" y="407"/>
                      </a:lnTo>
                      <a:lnTo>
                        <a:pt x="2110" y="432"/>
                      </a:lnTo>
                      <a:lnTo>
                        <a:pt x="2120" y="460"/>
                      </a:lnTo>
                      <a:lnTo>
                        <a:pt x="2126" y="491"/>
                      </a:lnTo>
                      <a:lnTo>
                        <a:pt x="2129" y="523"/>
                      </a:lnTo>
                      <a:lnTo>
                        <a:pt x="2122" y="559"/>
                      </a:lnTo>
                      <a:lnTo>
                        <a:pt x="2110" y="591"/>
                      </a:lnTo>
                      <a:lnTo>
                        <a:pt x="2093" y="621"/>
                      </a:lnTo>
                      <a:lnTo>
                        <a:pt x="2071" y="648"/>
                      </a:lnTo>
                      <a:lnTo>
                        <a:pt x="1820" y="898"/>
                      </a:lnTo>
                      <a:lnTo>
                        <a:pt x="796" y="1920"/>
                      </a:lnTo>
                      <a:lnTo>
                        <a:pt x="781" y="1930"/>
                      </a:lnTo>
                      <a:lnTo>
                        <a:pt x="765" y="1938"/>
                      </a:lnTo>
                      <a:lnTo>
                        <a:pt x="745" y="1945"/>
                      </a:lnTo>
                      <a:lnTo>
                        <a:pt x="146" y="2120"/>
                      </a:lnTo>
                      <a:lnTo>
                        <a:pt x="132" y="2122"/>
                      </a:lnTo>
                      <a:lnTo>
                        <a:pt x="113" y="2124"/>
                      </a:lnTo>
                      <a:lnTo>
                        <a:pt x="87" y="2120"/>
                      </a:lnTo>
                      <a:lnTo>
                        <a:pt x="63" y="2112"/>
                      </a:lnTo>
                      <a:lnTo>
                        <a:pt x="41" y="2098"/>
                      </a:lnTo>
                      <a:lnTo>
                        <a:pt x="24" y="2081"/>
                      </a:lnTo>
                      <a:lnTo>
                        <a:pt x="11" y="2062"/>
                      </a:lnTo>
                      <a:lnTo>
                        <a:pt x="2" y="2040"/>
                      </a:lnTo>
                      <a:lnTo>
                        <a:pt x="0" y="2018"/>
                      </a:lnTo>
                      <a:lnTo>
                        <a:pt x="1" y="1999"/>
                      </a:lnTo>
                      <a:lnTo>
                        <a:pt x="6" y="1981"/>
                      </a:lnTo>
                      <a:lnTo>
                        <a:pt x="176" y="1377"/>
                      </a:lnTo>
                      <a:lnTo>
                        <a:pt x="181" y="1364"/>
                      </a:lnTo>
                      <a:lnTo>
                        <a:pt x="190" y="1347"/>
                      </a:lnTo>
                      <a:lnTo>
                        <a:pt x="207" y="1325"/>
                      </a:lnTo>
                      <a:lnTo>
                        <a:pt x="1225" y="308"/>
                      </a:lnTo>
                      <a:lnTo>
                        <a:pt x="1480" y="57"/>
                      </a:lnTo>
                      <a:lnTo>
                        <a:pt x="1509" y="32"/>
                      </a:lnTo>
                      <a:lnTo>
                        <a:pt x="1540" y="14"/>
                      </a:lnTo>
                      <a:lnTo>
                        <a:pt x="1574" y="4"/>
                      </a:lnTo>
                      <a:lnTo>
                        <a:pt x="16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3" name="Freeform 32">
                  <a:extLst>
                    <a:ext uri="{FF2B5EF4-FFF2-40B4-BE49-F238E27FC236}">
                      <a16:creationId xmlns:a16="http://schemas.microsoft.com/office/drawing/2014/main" xmlns="" id="{90F38D31-CD2E-4482-8C60-F83E5A46C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4784725"/>
                  <a:ext cx="3194051" cy="365125"/>
                </a:xfrm>
                <a:custGeom>
                  <a:avLst/>
                  <a:gdLst>
                    <a:gd name="T0" fmla="*/ 114 w 2012"/>
                    <a:gd name="T1" fmla="*/ 0 h 230"/>
                    <a:gd name="T2" fmla="*/ 1897 w 2012"/>
                    <a:gd name="T3" fmla="*/ 0 h 230"/>
                    <a:gd name="T4" fmla="*/ 1924 w 2012"/>
                    <a:gd name="T5" fmla="*/ 4 h 230"/>
                    <a:gd name="T6" fmla="*/ 1949 w 2012"/>
                    <a:gd name="T7" fmla="*/ 11 h 230"/>
                    <a:gd name="T8" fmla="*/ 1969 w 2012"/>
                    <a:gd name="T9" fmla="*/ 25 h 230"/>
                    <a:gd name="T10" fmla="*/ 1987 w 2012"/>
                    <a:gd name="T11" fmla="*/ 42 h 230"/>
                    <a:gd name="T12" fmla="*/ 2000 w 2012"/>
                    <a:gd name="T13" fmla="*/ 64 h 230"/>
                    <a:gd name="T14" fmla="*/ 2008 w 2012"/>
                    <a:gd name="T15" fmla="*/ 87 h 230"/>
                    <a:gd name="T16" fmla="*/ 2012 w 2012"/>
                    <a:gd name="T17" fmla="*/ 114 h 230"/>
                    <a:gd name="T18" fmla="*/ 2008 w 2012"/>
                    <a:gd name="T19" fmla="*/ 141 h 230"/>
                    <a:gd name="T20" fmla="*/ 2000 w 2012"/>
                    <a:gd name="T21" fmla="*/ 166 h 230"/>
                    <a:gd name="T22" fmla="*/ 1987 w 2012"/>
                    <a:gd name="T23" fmla="*/ 186 h 230"/>
                    <a:gd name="T24" fmla="*/ 1969 w 2012"/>
                    <a:gd name="T25" fmla="*/ 204 h 230"/>
                    <a:gd name="T26" fmla="*/ 1949 w 2012"/>
                    <a:gd name="T27" fmla="*/ 219 h 230"/>
                    <a:gd name="T28" fmla="*/ 1924 w 2012"/>
                    <a:gd name="T29" fmla="*/ 228 h 230"/>
                    <a:gd name="T30" fmla="*/ 1897 w 2012"/>
                    <a:gd name="T31" fmla="*/ 230 h 230"/>
                    <a:gd name="T32" fmla="*/ 114 w 2012"/>
                    <a:gd name="T33" fmla="*/ 230 h 230"/>
                    <a:gd name="T34" fmla="*/ 87 w 2012"/>
                    <a:gd name="T35" fmla="*/ 228 h 230"/>
                    <a:gd name="T36" fmla="*/ 63 w 2012"/>
                    <a:gd name="T37" fmla="*/ 219 h 230"/>
                    <a:gd name="T38" fmla="*/ 42 w 2012"/>
                    <a:gd name="T39" fmla="*/ 204 h 230"/>
                    <a:gd name="T40" fmla="*/ 24 w 2012"/>
                    <a:gd name="T41" fmla="*/ 186 h 230"/>
                    <a:gd name="T42" fmla="*/ 11 w 2012"/>
                    <a:gd name="T43" fmla="*/ 166 h 230"/>
                    <a:gd name="T44" fmla="*/ 2 w 2012"/>
                    <a:gd name="T45" fmla="*/ 141 h 230"/>
                    <a:gd name="T46" fmla="*/ 0 w 2012"/>
                    <a:gd name="T47" fmla="*/ 114 h 230"/>
                    <a:gd name="T48" fmla="*/ 2 w 2012"/>
                    <a:gd name="T49" fmla="*/ 87 h 230"/>
                    <a:gd name="T50" fmla="*/ 11 w 2012"/>
                    <a:gd name="T51" fmla="*/ 64 h 230"/>
                    <a:gd name="T52" fmla="*/ 24 w 2012"/>
                    <a:gd name="T53" fmla="*/ 42 h 230"/>
                    <a:gd name="T54" fmla="*/ 42 w 2012"/>
                    <a:gd name="T55" fmla="*/ 25 h 230"/>
                    <a:gd name="T56" fmla="*/ 63 w 2012"/>
                    <a:gd name="T57" fmla="*/ 11 h 230"/>
                    <a:gd name="T58" fmla="*/ 87 w 2012"/>
                    <a:gd name="T59" fmla="*/ 4 h 230"/>
                    <a:gd name="T60" fmla="*/ 114 w 2012"/>
                    <a:gd name="T6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30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4"/>
                      </a:lnTo>
                      <a:lnTo>
                        <a:pt x="1949" y="11"/>
                      </a:lnTo>
                      <a:lnTo>
                        <a:pt x="1969" y="25"/>
                      </a:lnTo>
                      <a:lnTo>
                        <a:pt x="1987" y="42"/>
                      </a:lnTo>
                      <a:lnTo>
                        <a:pt x="2000" y="64"/>
                      </a:lnTo>
                      <a:lnTo>
                        <a:pt x="2008" y="87"/>
                      </a:lnTo>
                      <a:lnTo>
                        <a:pt x="2012" y="114"/>
                      </a:lnTo>
                      <a:lnTo>
                        <a:pt x="2008" y="141"/>
                      </a:lnTo>
                      <a:lnTo>
                        <a:pt x="2000" y="166"/>
                      </a:lnTo>
                      <a:lnTo>
                        <a:pt x="1987" y="186"/>
                      </a:lnTo>
                      <a:lnTo>
                        <a:pt x="1969" y="204"/>
                      </a:lnTo>
                      <a:lnTo>
                        <a:pt x="1949" y="219"/>
                      </a:lnTo>
                      <a:lnTo>
                        <a:pt x="1924" y="228"/>
                      </a:lnTo>
                      <a:lnTo>
                        <a:pt x="1897" y="230"/>
                      </a:lnTo>
                      <a:lnTo>
                        <a:pt x="114" y="230"/>
                      </a:lnTo>
                      <a:lnTo>
                        <a:pt x="87" y="228"/>
                      </a:lnTo>
                      <a:lnTo>
                        <a:pt x="63" y="219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6"/>
                      </a:lnTo>
                      <a:lnTo>
                        <a:pt x="2" y="141"/>
                      </a:lnTo>
                      <a:lnTo>
                        <a:pt x="0" y="114"/>
                      </a:lnTo>
                      <a:lnTo>
                        <a:pt x="2" y="87"/>
                      </a:lnTo>
                      <a:lnTo>
                        <a:pt x="11" y="64"/>
                      </a:lnTo>
                      <a:lnTo>
                        <a:pt x="24" y="42"/>
                      </a:lnTo>
                      <a:lnTo>
                        <a:pt x="42" y="25"/>
                      </a:lnTo>
                      <a:lnTo>
                        <a:pt x="63" y="11"/>
                      </a:lnTo>
                      <a:lnTo>
                        <a:pt x="87" y="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4" name="Freeform 33">
                  <a:extLst>
                    <a:ext uri="{FF2B5EF4-FFF2-40B4-BE49-F238E27FC236}">
                      <a16:creationId xmlns:a16="http://schemas.microsoft.com/office/drawing/2014/main" xmlns="" id="{8899631A-EBA6-493C-9621-13D06B41A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5602288"/>
                  <a:ext cx="3194051" cy="363538"/>
                </a:xfrm>
                <a:custGeom>
                  <a:avLst/>
                  <a:gdLst>
                    <a:gd name="T0" fmla="*/ 114 w 2012"/>
                    <a:gd name="T1" fmla="*/ 0 h 229"/>
                    <a:gd name="T2" fmla="*/ 1897 w 2012"/>
                    <a:gd name="T3" fmla="*/ 0 h 229"/>
                    <a:gd name="T4" fmla="*/ 1924 w 2012"/>
                    <a:gd name="T5" fmla="*/ 2 h 229"/>
                    <a:gd name="T6" fmla="*/ 1949 w 2012"/>
                    <a:gd name="T7" fmla="*/ 11 h 229"/>
                    <a:gd name="T8" fmla="*/ 1969 w 2012"/>
                    <a:gd name="T9" fmla="*/ 24 h 229"/>
                    <a:gd name="T10" fmla="*/ 1987 w 2012"/>
                    <a:gd name="T11" fmla="*/ 41 h 229"/>
                    <a:gd name="T12" fmla="*/ 2000 w 2012"/>
                    <a:gd name="T13" fmla="*/ 63 h 229"/>
                    <a:gd name="T14" fmla="*/ 2008 w 2012"/>
                    <a:gd name="T15" fmla="*/ 87 h 229"/>
                    <a:gd name="T16" fmla="*/ 2012 w 2012"/>
                    <a:gd name="T17" fmla="*/ 113 h 229"/>
                    <a:gd name="T18" fmla="*/ 2008 w 2012"/>
                    <a:gd name="T19" fmla="*/ 140 h 229"/>
                    <a:gd name="T20" fmla="*/ 2000 w 2012"/>
                    <a:gd name="T21" fmla="*/ 165 h 229"/>
                    <a:gd name="T22" fmla="*/ 1987 w 2012"/>
                    <a:gd name="T23" fmla="*/ 187 h 229"/>
                    <a:gd name="T24" fmla="*/ 1969 w 2012"/>
                    <a:gd name="T25" fmla="*/ 205 h 229"/>
                    <a:gd name="T26" fmla="*/ 1949 w 2012"/>
                    <a:gd name="T27" fmla="*/ 217 h 229"/>
                    <a:gd name="T28" fmla="*/ 1924 w 2012"/>
                    <a:gd name="T29" fmla="*/ 226 h 229"/>
                    <a:gd name="T30" fmla="*/ 1897 w 2012"/>
                    <a:gd name="T31" fmla="*/ 229 h 229"/>
                    <a:gd name="T32" fmla="*/ 114 w 2012"/>
                    <a:gd name="T33" fmla="*/ 229 h 229"/>
                    <a:gd name="T34" fmla="*/ 87 w 2012"/>
                    <a:gd name="T35" fmla="*/ 226 h 229"/>
                    <a:gd name="T36" fmla="*/ 63 w 2012"/>
                    <a:gd name="T37" fmla="*/ 217 h 229"/>
                    <a:gd name="T38" fmla="*/ 42 w 2012"/>
                    <a:gd name="T39" fmla="*/ 205 h 229"/>
                    <a:gd name="T40" fmla="*/ 24 w 2012"/>
                    <a:gd name="T41" fmla="*/ 187 h 229"/>
                    <a:gd name="T42" fmla="*/ 11 w 2012"/>
                    <a:gd name="T43" fmla="*/ 165 h 229"/>
                    <a:gd name="T44" fmla="*/ 2 w 2012"/>
                    <a:gd name="T45" fmla="*/ 140 h 229"/>
                    <a:gd name="T46" fmla="*/ 0 w 2012"/>
                    <a:gd name="T47" fmla="*/ 113 h 229"/>
                    <a:gd name="T48" fmla="*/ 2 w 2012"/>
                    <a:gd name="T49" fmla="*/ 87 h 229"/>
                    <a:gd name="T50" fmla="*/ 11 w 2012"/>
                    <a:gd name="T51" fmla="*/ 63 h 229"/>
                    <a:gd name="T52" fmla="*/ 24 w 2012"/>
                    <a:gd name="T53" fmla="*/ 41 h 229"/>
                    <a:gd name="T54" fmla="*/ 42 w 2012"/>
                    <a:gd name="T55" fmla="*/ 24 h 229"/>
                    <a:gd name="T56" fmla="*/ 63 w 2012"/>
                    <a:gd name="T57" fmla="*/ 11 h 229"/>
                    <a:gd name="T58" fmla="*/ 87 w 2012"/>
                    <a:gd name="T59" fmla="*/ 2 h 229"/>
                    <a:gd name="T60" fmla="*/ 114 w 2012"/>
                    <a:gd name="T6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29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2"/>
                      </a:lnTo>
                      <a:lnTo>
                        <a:pt x="1949" y="11"/>
                      </a:lnTo>
                      <a:lnTo>
                        <a:pt x="1969" y="24"/>
                      </a:lnTo>
                      <a:lnTo>
                        <a:pt x="1987" y="41"/>
                      </a:lnTo>
                      <a:lnTo>
                        <a:pt x="2000" y="63"/>
                      </a:lnTo>
                      <a:lnTo>
                        <a:pt x="2008" y="87"/>
                      </a:lnTo>
                      <a:lnTo>
                        <a:pt x="2012" y="113"/>
                      </a:lnTo>
                      <a:lnTo>
                        <a:pt x="2008" y="140"/>
                      </a:lnTo>
                      <a:lnTo>
                        <a:pt x="2000" y="165"/>
                      </a:lnTo>
                      <a:lnTo>
                        <a:pt x="1987" y="187"/>
                      </a:lnTo>
                      <a:lnTo>
                        <a:pt x="1969" y="205"/>
                      </a:lnTo>
                      <a:lnTo>
                        <a:pt x="1949" y="217"/>
                      </a:lnTo>
                      <a:lnTo>
                        <a:pt x="1924" y="226"/>
                      </a:lnTo>
                      <a:lnTo>
                        <a:pt x="1897" y="229"/>
                      </a:lnTo>
                      <a:lnTo>
                        <a:pt x="114" y="229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5"/>
                      </a:lnTo>
                      <a:lnTo>
                        <a:pt x="24" y="187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5" name="Freeform 34">
                  <a:extLst>
                    <a:ext uri="{FF2B5EF4-FFF2-40B4-BE49-F238E27FC236}">
                      <a16:creationId xmlns:a16="http://schemas.microsoft.com/office/drawing/2014/main" xmlns="" id="{7563C572-1EB1-4FD1-ADD1-83E3C45FD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6411913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2 h 228"/>
                    <a:gd name="T6" fmla="*/ 993 w 1057"/>
                    <a:gd name="T7" fmla="*/ 11 h 228"/>
                    <a:gd name="T8" fmla="*/ 1013 w 1057"/>
                    <a:gd name="T9" fmla="*/ 24 h 228"/>
                    <a:gd name="T10" fmla="*/ 1032 w 1057"/>
                    <a:gd name="T11" fmla="*/ 41 h 228"/>
                    <a:gd name="T12" fmla="*/ 1046 w 1057"/>
                    <a:gd name="T13" fmla="*/ 63 h 228"/>
                    <a:gd name="T14" fmla="*/ 1055 w 1057"/>
                    <a:gd name="T15" fmla="*/ 87 h 228"/>
                    <a:gd name="T16" fmla="*/ 1057 w 1057"/>
                    <a:gd name="T17" fmla="*/ 113 h 228"/>
                    <a:gd name="T18" fmla="*/ 1055 w 1057"/>
                    <a:gd name="T19" fmla="*/ 140 h 228"/>
                    <a:gd name="T20" fmla="*/ 1046 w 1057"/>
                    <a:gd name="T21" fmla="*/ 165 h 228"/>
                    <a:gd name="T22" fmla="*/ 1032 w 1057"/>
                    <a:gd name="T23" fmla="*/ 185 h 228"/>
                    <a:gd name="T24" fmla="*/ 1013 w 1057"/>
                    <a:gd name="T25" fmla="*/ 203 h 228"/>
                    <a:gd name="T26" fmla="*/ 993 w 1057"/>
                    <a:gd name="T27" fmla="*/ 216 h 228"/>
                    <a:gd name="T28" fmla="*/ 968 w 1057"/>
                    <a:gd name="T29" fmla="*/ 225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5 h 228"/>
                    <a:gd name="T36" fmla="*/ 63 w 1057"/>
                    <a:gd name="T37" fmla="*/ 216 h 228"/>
                    <a:gd name="T38" fmla="*/ 42 w 1057"/>
                    <a:gd name="T39" fmla="*/ 203 h 228"/>
                    <a:gd name="T40" fmla="*/ 24 w 1057"/>
                    <a:gd name="T41" fmla="*/ 185 h 228"/>
                    <a:gd name="T42" fmla="*/ 11 w 1057"/>
                    <a:gd name="T43" fmla="*/ 165 h 228"/>
                    <a:gd name="T44" fmla="*/ 2 w 1057"/>
                    <a:gd name="T45" fmla="*/ 140 h 228"/>
                    <a:gd name="T46" fmla="*/ 0 w 1057"/>
                    <a:gd name="T47" fmla="*/ 113 h 228"/>
                    <a:gd name="T48" fmla="*/ 2 w 1057"/>
                    <a:gd name="T49" fmla="*/ 87 h 228"/>
                    <a:gd name="T50" fmla="*/ 11 w 1057"/>
                    <a:gd name="T51" fmla="*/ 63 h 228"/>
                    <a:gd name="T52" fmla="*/ 24 w 1057"/>
                    <a:gd name="T53" fmla="*/ 41 h 228"/>
                    <a:gd name="T54" fmla="*/ 42 w 1057"/>
                    <a:gd name="T55" fmla="*/ 24 h 228"/>
                    <a:gd name="T56" fmla="*/ 63 w 1057"/>
                    <a:gd name="T57" fmla="*/ 11 h 228"/>
                    <a:gd name="T58" fmla="*/ 87 w 1057"/>
                    <a:gd name="T59" fmla="*/ 2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2"/>
                      </a:lnTo>
                      <a:lnTo>
                        <a:pt x="993" y="11"/>
                      </a:lnTo>
                      <a:lnTo>
                        <a:pt x="1013" y="24"/>
                      </a:lnTo>
                      <a:lnTo>
                        <a:pt x="1032" y="41"/>
                      </a:lnTo>
                      <a:lnTo>
                        <a:pt x="1046" y="63"/>
                      </a:lnTo>
                      <a:lnTo>
                        <a:pt x="1055" y="87"/>
                      </a:lnTo>
                      <a:lnTo>
                        <a:pt x="1057" y="113"/>
                      </a:lnTo>
                      <a:lnTo>
                        <a:pt x="1055" y="140"/>
                      </a:lnTo>
                      <a:lnTo>
                        <a:pt x="1046" y="165"/>
                      </a:lnTo>
                      <a:lnTo>
                        <a:pt x="1032" y="185"/>
                      </a:lnTo>
                      <a:lnTo>
                        <a:pt x="1013" y="203"/>
                      </a:lnTo>
                      <a:lnTo>
                        <a:pt x="993" y="216"/>
                      </a:lnTo>
                      <a:lnTo>
                        <a:pt x="968" y="225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5"/>
                      </a:lnTo>
                      <a:lnTo>
                        <a:pt x="63" y="216"/>
                      </a:lnTo>
                      <a:lnTo>
                        <a:pt x="42" y="203"/>
                      </a:lnTo>
                      <a:lnTo>
                        <a:pt x="24" y="185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6" name="Freeform 35">
                  <a:extLst>
                    <a:ext uri="{FF2B5EF4-FFF2-40B4-BE49-F238E27FC236}">
                      <a16:creationId xmlns:a16="http://schemas.microsoft.com/office/drawing/2014/main" xmlns="" id="{A2067D40-D0F0-43DB-9E43-6B90EAE85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7226300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3 h 228"/>
                    <a:gd name="T6" fmla="*/ 993 w 1057"/>
                    <a:gd name="T7" fmla="*/ 12 h 228"/>
                    <a:gd name="T8" fmla="*/ 1013 w 1057"/>
                    <a:gd name="T9" fmla="*/ 25 h 228"/>
                    <a:gd name="T10" fmla="*/ 1032 w 1057"/>
                    <a:gd name="T11" fmla="*/ 43 h 228"/>
                    <a:gd name="T12" fmla="*/ 1046 w 1057"/>
                    <a:gd name="T13" fmla="*/ 64 h 228"/>
                    <a:gd name="T14" fmla="*/ 1055 w 1057"/>
                    <a:gd name="T15" fmla="*/ 88 h 228"/>
                    <a:gd name="T16" fmla="*/ 1057 w 1057"/>
                    <a:gd name="T17" fmla="*/ 115 h 228"/>
                    <a:gd name="T18" fmla="*/ 1055 w 1057"/>
                    <a:gd name="T19" fmla="*/ 141 h 228"/>
                    <a:gd name="T20" fmla="*/ 1046 w 1057"/>
                    <a:gd name="T21" fmla="*/ 165 h 228"/>
                    <a:gd name="T22" fmla="*/ 1032 w 1057"/>
                    <a:gd name="T23" fmla="*/ 186 h 228"/>
                    <a:gd name="T24" fmla="*/ 1013 w 1057"/>
                    <a:gd name="T25" fmla="*/ 204 h 228"/>
                    <a:gd name="T26" fmla="*/ 993 w 1057"/>
                    <a:gd name="T27" fmla="*/ 217 h 228"/>
                    <a:gd name="T28" fmla="*/ 968 w 1057"/>
                    <a:gd name="T29" fmla="*/ 226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6 h 228"/>
                    <a:gd name="T36" fmla="*/ 63 w 1057"/>
                    <a:gd name="T37" fmla="*/ 217 h 228"/>
                    <a:gd name="T38" fmla="*/ 42 w 1057"/>
                    <a:gd name="T39" fmla="*/ 204 h 228"/>
                    <a:gd name="T40" fmla="*/ 24 w 1057"/>
                    <a:gd name="T41" fmla="*/ 186 h 228"/>
                    <a:gd name="T42" fmla="*/ 11 w 1057"/>
                    <a:gd name="T43" fmla="*/ 165 h 228"/>
                    <a:gd name="T44" fmla="*/ 2 w 1057"/>
                    <a:gd name="T45" fmla="*/ 141 h 228"/>
                    <a:gd name="T46" fmla="*/ 0 w 1057"/>
                    <a:gd name="T47" fmla="*/ 115 h 228"/>
                    <a:gd name="T48" fmla="*/ 2 w 1057"/>
                    <a:gd name="T49" fmla="*/ 88 h 228"/>
                    <a:gd name="T50" fmla="*/ 11 w 1057"/>
                    <a:gd name="T51" fmla="*/ 64 h 228"/>
                    <a:gd name="T52" fmla="*/ 24 w 1057"/>
                    <a:gd name="T53" fmla="*/ 43 h 228"/>
                    <a:gd name="T54" fmla="*/ 42 w 1057"/>
                    <a:gd name="T55" fmla="*/ 25 h 228"/>
                    <a:gd name="T56" fmla="*/ 63 w 1057"/>
                    <a:gd name="T57" fmla="*/ 12 h 228"/>
                    <a:gd name="T58" fmla="*/ 87 w 1057"/>
                    <a:gd name="T59" fmla="*/ 3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3"/>
                      </a:lnTo>
                      <a:lnTo>
                        <a:pt x="993" y="12"/>
                      </a:lnTo>
                      <a:lnTo>
                        <a:pt x="1013" y="25"/>
                      </a:lnTo>
                      <a:lnTo>
                        <a:pt x="1032" y="43"/>
                      </a:lnTo>
                      <a:lnTo>
                        <a:pt x="1046" y="64"/>
                      </a:lnTo>
                      <a:lnTo>
                        <a:pt x="1055" y="88"/>
                      </a:lnTo>
                      <a:lnTo>
                        <a:pt x="1057" y="115"/>
                      </a:lnTo>
                      <a:lnTo>
                        <a:pt x="1055" y="141"/>
                      </a:lnTo>
                      <a:lnTo>
                        <a:pt x="1046" y="165"/>
                      </a:lnTo>
                      <a:lnTo>
                        <a:pt x="1032" y="186"/>
                      </a:lnTo>
                      <a:lnTo>
                        <a:pt x="1013" y="204"/>
                      </a:lnTo>
                      <a:lnTo>
                        <a:pt x="993" y="217"/>
                      </a:lnTo>
                      <a:lnTo>
                        <a:pt x="968" y="226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5"/>
                      </a:lnTo>
                      <a:lnTo>
                        <a:pt x="2" y="141"/>
                      </a:lnTo>
                      <a:lnTo>
                        <a:pt x="0" y="115"/>
                      </a:lnTo>
                      <a:lnTo>
                        <a:pt x="2" y="88"/>
                      </a:lnTo>
                      <a:lnTo>
                        <a:pt x="11" y="64"/>
                      </a:lnTo>
                      <a:lnTo>
                        <a:pt x="24" y="43"/>
                      </a:lnTo>
                      <a:lnTo>
                        <a:pt x="42" y="25"/>
                      </a:lnTo>
                      <a:lnTo>
                        <a:pt x="63" y="12"/>
                      </a:lnTo>
                      <a:lnTo>
                        <a:pt x="87" y="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7" name="Freeform 36">
                  <a:extLst>
                    <a:ext uri="{FF2B5EF4-FFF2-40B4-BE49-F238E27FC236}">
                      <a16:creationId xmlns:a16="http://schemas.microsoft.com/office/drawing/2014/main" xmlns="" id="{4B6EA1B6-571F-475E-B363-23376E61B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21275" y="1619250"/>
                  <a:ext cx="4464051" cy="6724650"/>
                </a:xfrm>
                <a:custGeom>
                  <a:avLst/>
                  <a:gdLst>
                    <a:gd name="T0" fmla="*/ 1329 w 2812"/>
                    <a:gd name="T1" fmla="*/ 330 h 4236"/>
                    <a:gd name="T2" fmla="*/ 1329 w 2812"/>
                    <a:gd name="T3" fmla="*/ 1459 h 4236"/>
                    <a:gd name="T4" fmla="*/ 1331 w 2812"/>
                    <a:gd name="T5" fmla="*/ 1471 h 4236"/>
                    <a:gd name="T6" fmla="*/ 1335 w 2812"/>
                    <a:gd name="T7" fmla="*/ 1479 h 4236"/>
                    <a:gd name="T8" fmla="*/ 1341 w 2812"/>
                    <a:gd name="T9" fmla="*/ 1483 h 4236"/>
                    <a:gd name="T10" fmla="*/ 1350 w 2812"/>
                    <a:gd name="T11" fmla="*/ 1484 h 4236"/>
                    <a:gd name="T12" fmla="*/ 2485 w 2812"/>
                    <a:gd name="T13" fmla="*/ 1484 h 4236"/>
                    <a:gd name="T14" fmla="*/ 1329 w 2812"/>
                    <a:gd name="T15" fmla="*/ 330 h 4236"/>
                    <a:gd name="T16" fmla="*/ 251 w 2812"/>
                    <a:gd name="T17" fmla="*/ 0 h 4236"/>
                    <a:gd name="T18" fmla="*/ 1326 w 2812"/>
                    <a:gd name="T19" fmla="*/ 0 h 4236"/>
                    <a:gd name="T20" fmla="*/ 1329 w 2812"/>
                    <a:gd name="T21" fmla="*/ 4 h 4236"/>
                    <a:gd name="T22" fmla="*/ 2808 w 2812"/>
                    <a:gd name="T23" fmla="*/ 1484 h 4236"/>
                    <a:gd name="T24" fmla="*/ 2812 w 2812"/>
                    <a:gd name="T25" fmla="*/ 1484 h 4236"/>
                    <a:gd name="T26" fmla="*/ 2812 w 2812"/>
                    <a:gd name="T27" fmla="*/ 2411 h 4236"/>
                    <a:gd name="T28" fmla="*/ 2583 w 2812"/>
                    <a:gd name="T29" fmla="*/ 2411 h 4236"/>
                    <a:gd name="T30" fmla="*/ 2583 w 2812"/>
                    <a:gd name="T31" fmla="*/ 1714 h 4236"/>
                    <a:gd name="T32" fmla="*/ 1350 w 2812"/>
                    <a:gd name="T33" fmla="*/ 1714 h 4236"/>
                    <a:gd name="T34" fmla="*/ 1309 w 2812"/>
                    <a:gd name="T35" fmla="*/ 1712 h 4236"/>
                    <a:gd name="T36" fmla="*/ 1270 w 2812"/>
                    <a:gd name="T37" fmla="*/ 1701 h 4236"/>
                    <a:gd name="T38" fmla="*/ 1234 w 2812"/>
                    <a:gd name="T39" fmla="*/ 1686 h 4236"/>
                    <a:gd name="T40" fmla="*/ 1202 w 2812"/>
                    <a:gd name="T41" fmla="*/ 1665 h 4236"/>
                    <a:gd name="T42" fmla="*/ 1174 w 2812"/>
                    <a:gd name="T43" fmla="*/ 1640 h 4236"/>
                    <a:gd name="T44" fmla="*/ 1149 w 2812"/>
                    <a:gd name="T45" fmla="*/ 1610 h 4236"/>
                    <a:gd name="T46" fmla="*/ 1129 w 2812"/>
                    <a:gd name="T47" fmla="*/ 1577 h 4236"/>
                    <a:gd name="T48" fmla="*/ 1114 w 2812"/>
                    <a:gd name="T49" fmla="*/ 1540 h 4236"/>
                    <a:gd name="T50" fmla="*/ 1105 w 2812"/>
                    <a:gd name="T51" fmla="*/ 1501 h 4236"/>
                    <a:gd name="T52" fmla="*/ 1101 w 2812"/>
                    <a:gd name="T53" fmla="*/ 1459 h 4236"/>
                    <a:gd name="T54" fmla="*/ 1101 w 2812"/>
                    <a:gd name="T55" fmla="*/ 228 h 4236"/>
                    <a:gd name="T56" fmla="*/ 251 w 2812"/>
                    <a:gd name="T57" fmla="*/ 228 h 4236"/>
                    <a:gd name="T58" fmla="*/ 240 w 2812"/>
                    <a:gd name="T59" fmla="*/ 230 h 4236"/>
                    <a:gd name="T60" fmla="*/ 233 w 2812"/>
                    <a:gd name="T61" fmla="*/ 237 h 4236"/>
                    <a:gd name="T62" fmla="*/ 231 w 2812"/>
                    <a:gd name="T63" fmla="*/ 249 h 4236"/>
                    <a:gd name="T64" fmla="*/ 231 w 2812"/>
                    <a:gd name="T65" fmla="*/ 3987 h 4236"/>
                    <a:gd name="T66" fmla="*/ 233 w 2812"/>
                    <a:gd name="T67" fmla="*/ 3999 h 4236"/>
                    <a:gd name="T68" fmla="*/ 240 w 2812"/>
                    <a:gd name="T69" fmla="*/ 4005 h 4236"/>
                    <a:gd name="T70" fmla="*/ 251 w 2812"/>
                    <a:gd name="T71" fmla="*/ 4008 h 4236"/>
                    <a:gd name="T72" fmla="*/ 1605 w 2812"/>
                    <a:gd name="T73" fmla="*/ 4008 h 4236"/>
                    <a:gd name="T74" fmla="*/ 1605 w 2812"/>
                    <a:gd name="T75" fmla="*/ 4236 h 4236"/>
                    <a:gd name="T76" fmla="*/ 251 w 2812"/>
                    <a:gd name="T77" fmla="*/ 4236 h 4236"/>
                    <a:gd name="T78" fmla="*/ 210 w 2812"/>
                    <a:gd name="T79" fmla="*/ 4232 h 4236"/>
                    <a:gd name="T80" fmla="*/ 171 w 2812"/>
                    <a:gd name="T81" fmla="*/ 4223 h 4236"/>
                    <a:gd name="T82" fmla="*/ 135 w 2812"/>
                    <a:gd name="T83" fmla="*/ 4209 h 4236"/>
                    <a:gd name="T84" fmla="*/ 102 w 2812"/>
                    <a:gd name="T85" fmla="*/ 4188 h 4236"/>
                    <a:gd name="T86" fmla="*/ 74 w 2812"/>
                    <a:gd name="T87" fmla="*/ 4163 h 4236"/>
                    <a:gd name="T88" fmla="*/ 48 w 2812"/>
                    <a:gd name="T89" fmla="*/ 4135 h 4236"/>
                    <a:gd name="T90" fmla="*/ 28 w 2812"/>
                    <a:gd name="T91" fmla="*/ 4103 h 4236"/>
                    <a:gd name="T92" fmla="*/ 13 w 2812"/>
                    <a:gd name="T93" fmla="*/ 4067 h 4236"/>
                    <a:gd name="T94" fmla="*/ 4 w 2812"/>
                    <a:gd name="T95" fmla="*/ 4028 h 4236"/>
                    <a:gd name="T96" fmla="*/ 0 w 2812"/>
                    <a:gd name="T97" fmla="*/ 3987 h 4236"/>
                    <a:gd name="T98" fmla="*/ 0 w 2812"/>
                    <a:gd name="T99" fmla="*/ 249 h 4236"/>
                    <a:gd name="T100" fmla="*/ 4 w 2812"/>
                    <a:gd name="T101" fmla="*/ 209 h 4236"/>
                    <a:gd name="T102" fmla="*/ 13 w 2812"/>
                    <a:gd name="T103" fmla="*/ 170 h 4236"/>
                    <a:gd name="T104" fmla="*/ 27 w 2812"/>
                    <a:gd name="T105" fmla="*/ 136 h 4236"/>
                    <a:gd name="T106" fmla="*/ 48 w 2812"/>
                    <a:gd name="T107" fmla="*/ 102 h 4236"/>
                    <a:gd name="T108" fmla="*/ 74 w 2812"/>
                    <a:gd name="T109" fmla="*/ 73 h 4236"/>
                    <a:gd name="T110" fmla="*/ 103 w 2812"/>
                    <a:gd name="T111" fmla="*/ 47 h 4236"/>
                    <a:gd name="T112" fmla="*/ 137 w 2812"/>
                    <a:gd name="T113" fmla="*/ 26 h 4236"/>
                    <a:gd name="T114" fmla="*/ 171 w 2812"/>
                    <a:gd name="T115" fmla="*/ 12 h 4236"/>
                    <a:gd name="T116" fmla="*/ 210 w 2812"/>
                    <a:gd name="T117" fmla="*/ 3 h 4236"/>
                    <a:gd name="T118" fmla="*/ 251 w 2812"/>
                    <a:gd name="T119" fmla="*/ 0 h 4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12" h="4236">
                      <a:moveTo>
                        <a:pt x="1329" y="330"/>
                      </a:moveTo>
                      <a:lnTo>
                        <a:pt x="1329" y="1459"/>
                      </a:lnTo>
                      <a:lnTo>
                        <a:pt x="1331" y="1471"/>
                      </a:lnTo>
                      <a:lnTo>
                        <a:pt x="1335" y="1479"/>
                      </a:lnTo>
                      <a:lnTo>
                        <a:pt x="1341" y="1483"/>
                      </a:lnTo>
                      <a:lnTo>
                        <a:pt x="1350" y="1484"/>
                      </a:lnTo>
                      <a:lnTo>
                        <a:pt x="2485" y="1484"/>
                      </a:lnTo>
                      <a:lnTo>
                        <a:pt x="1329" y="330"/>
                      </a:lnTo>
                      <a:close/>
                      <a:moveTo>
                        <a:pt x="251" y="0"/>
                      </a:moveTo>
                      <a:lnTo>
                        <a:pt x="1326" y="0"/>
                      </a:lnTo>
                      <a:lnTo>
                        <a:pt x="1329" y="4"/>
                      </a:lnTo>
                      <a:lnTo>
                        <a:pt x="2808" y="1484"/>
                      </a:lnTo>
                      <a:lnTo>
                        <a:pt x="2812" y="1484"/>
                      </a:lnTo>
                      <a:lnTo>
                        <a:pt x="2812" y="2411"/>
                      </a:lnTo>
                      <a:lnTo>
                        <a:pt x="2583" y="2411"/>
                      </a:lnTo>
                      <a:lnTo>
                        <a:pt x="2583" y="1714"/>
                      </a:lnTo>
                      <a:lnTo>
                        <a:pt x="1350" y="1714"/>
                      </a:lnTo>
                      <a:lnTo>
                        <a:pt x="1309" y="1712"/>
                      </a:lnTo>
                      <a:lnTo>
                        <a:pt x="1270" y="1701"/>
                      </a:lnTo>
                      <a:lnTo>
                        <a:pt x="1234" y="1686"/>
                      </a:lnTo>
                      <a:lnTo>
                        <a:pt x="1202" y="1665"/>
                      </a:lnTo>
                      <a:lnTo>
                        <a:pt x="1174" y="1640"/>
                      </a:lnTo>
                      <a:lnTo>
                        <a:pt x="1149" y="1610"/>
                      </a:lnTo>
                      <a:lnTo>
                        <a:pt x="1129" y="1577"/>
                      </a:lnTo>
                      <a:lnTo>
                        <a:pt x="1114" y="1540"/>
                      </a:lnTo>
                      <a:lnTo>
                        <a:pt x="1105" y="1501"/>
                      </a:lnTo>
                      <a:lnTo>
                        <a:pt x="1101" y="1459"/>
                      </a:lnTo>
                      <a:lnTo>
                        <a:pt x="1101" y="228"/>
                      </a:lnTo>
                      <a:lnTo>
                        <a:pt x="251" y="228"/>
                      </a:lnTo>
                      <a:lnTo>
                        <a:pt x="240" y="230"/>
                      </a:lnTo>
                      <a:lnTo>
                        <a:pt x="233" y="237"/>
                      </a:lnTo>
                      <a:lnTo>
                        <a:pt x="231" y="249"/>
                      </a:lnTo>
                      <a:lnTo>
                        <a:pt x="231" y="3987"/>
                      </a:lnTo>
                      <a:lnTo>
                        <a:pt x="233" y="3999"/>
                      </a:lnTo>
                      <a:lnTo>
                        <a:pt x="240" y="4005"/>
                      </a:lnTo>
                      <a:lnTo>
                        <a:pt x="251" y="4008"/>
                      </a:lnTo>
                      <a:lnTo>
                        <a:pt x="1605" y="4008"/>
                      </a:lnTo>
                      <a:lnTo>
                        <a:pt x="1605" y="4236"/>
                      </a:lnTo>
                      <a:lnTo>
                        <a:pt x="251" y="4236"/>
                      </a:lnTo>
                      <a:lnTo>
                        <a:pt x="210" y="4232"/>
                      </a:lnTo>
                      <a:lnTo>
                        <a:pt x="171" y="4223"/>
                      </a:lnTo>
                      <a:lnTo>
                        <a:pt x="135" y="4209"/>
                      </a:lnTo>
                      <a:lnTo>
                        <a:pt x="102" y="4188"/>
                      </a:lnTo>
                      <a:lnTo>
                        <a:pt x="74" y="4163"/>
                      </a:lnTo>
                      <a:lnTo>
                        <a:pt x="48" y="4135"/>
                      </a:lnTo>
                      <a:lnTo>
                        <a:pt x="28" y="4103"/>
                      </a:lnTo>
                      <a:lnTo>
                        <a:pt x="13" y="4067"/>
                      </a:lnTo>
                      <a:lnTo>
                        <a:pt x="4" y="4028"/>
                      </a:lnTo>
                      <a:lnTo>
                        <a:pt x="0" y="3987"/>
                      </a:lnTo>
                      <a:lnTo>
                        <a:pt x="0" y="249"/>
                      </a:lnTo>
                      <a:lnTo>
                        <a:pt x="4" y="209"/>
                      </a:lnTo>
                      <a:lnTo>
                        <a:pt x="13" y="170"/>
                      </a:lnTo>
                      <a:lnTo>
                        <a:pt x="27" y="136"/>
                      </a:lnTo>
                      <a:lnTo>
                        <a:pt x="48" y="102"/>
                      </a:lnTo>
                      <a:lnTo>
                        <a:pt x="74" y="73"/>
                      </a:lnTo>
                      <a:lnTo>
                        <a:pt x="103" y="47"/>
                      </a:lnTo>
                      <a:lnTo>
                        <a:pt x="137" y="26"/>
                      </a:lnTo>
                      <a:lnTo>
                        <a:pt x="171" y="12"/>
                      </a:lnTo>
                      <a:lnTo>
                        <a:pt x="210" y="3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9539E2-FD12-4F54-B1E1-F8A2753ED106}"/>
              </a:ext>
            </a:extLst>
          </p:cNvPr>
          <p:cNvSpPr txBox="1"/>
          <p:nvPr/>
        </p:nvSpPr>
        <p:spPr>
          <a:xfrm>
            <a:off x="3274579" y="3655391"/>
            <a:ext cx="23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Lưu ý: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mã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066F05-1405-40B8-9E75-83F150EB3599}"/>
              </a:ext>
            </a:extLst>
          </p:cNvPr>
          <p:cNvGrpSpPr/>
          <p:nvPr/>
        </p:nvGrpSpPr>
        <p:grpSpPr>
          <a:xfrm>
            <a:off x="1965278" y="4576363"/>
            <a:ext cx="8188656" cy="805218"/>
            <a:chOff x="1965278" y="4494475"/>
            <a:chExt cx="8188656" cy="8052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0CCCB1FA-BB7A-405A-9749-3220ECEB8D93}"/>
                </a:ext>
              </a:extLst>
            </p:cNvPr>
            <p:cNvSpPr/>
            <p:nvPr/>
          </p:nvSpPr>
          <p:spPr>
            <a:xfrm>
              <a:off x="1965278" y="4494475"/>
              <a:ext cx="8188656" cy="80521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  <a:alpha val="49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29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0336A72-08F2-4D12-8174-5304EB2C2580}"/>
                </a:ext>
              </a:extLst>
            </p:cNvPr>
            <p:cNvSpPr/>
            <p:nvPr/>
          </p:nvSpPr>
          <p:spPr>
            <a:xfrm>
              <a:off x="2210938" y="4544075"/>
              <a:ext cx="7861111" cy="662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Cú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HSSV – 10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ký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+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[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kỳ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Tài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Đại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107000802759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8EF3AC3-4DBD-476C-BD50-5352E18D8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560" y="1683656"/>
            <a:ext cx="1313769" cy="8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4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078EB84-A4DA-4E08-B5DA-DDABD466FB91}"/>
              </a:ext>
            </a:extLst>
          </p:cNvPr>
          <p:cNvSpPr/>
          <p:nvPr/>
        </p:nvSpPr>
        <p:spPr>
          <a:xfrm>
            <a:off x="673099" y="1023583"/>
            <a:ext cx="10858501" cy="5622877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A74C38-BC14-415C-B309-FA5D67F62C0E}"/>
              </a:ext>
            </a:extLst>
          </p:cNvPr>
          <p:cNvSpPr txBox="1"/>
          <p:nvPr/>
        </p:nvSpPr>
        <p:spPr>
          <a:xfrm>
            <a:off x="789053" y="1132219"/>
            <a:ext cx="821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3. Các bước Nộp học phí bằng chuyển khoản liên ngân hàng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93AAEF4-2E42-4AA2-8AEE-CD20D60804AF}"/>
              </a:ext>
            </a:extLst>
          </p:cNvPr>
          <p:cNvSpPr txBox="1"/>
          <p:nvPr/>
        </p:nvSpPr>
        <p:spPr>
          <a:xfrm>
            <a:off x="9283220" y="3193576"/>
            <a:ext cx="1689582" cy="2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5779541-D9C4-40D6-8901-4CD84C9D5766}"/>
              </a:ext>
            </a:extLst>
          </p:cNvPr>
          <p:cNvCxnSpPr>
            <a:cxnSpLocks/>
          </p:cNvCxnSpPr>
          <p:nvPr/>
        </p:nvCxnSpPr>
        <p:spPr>
          <a:xfrm>
            <a:off x="1961829" y="2893583"/>
            <a:ext cx="85346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ECA5BC5-832C-4C61-A0BF-93C2101BF4F6}"/>
              </a:ext>
            </a:extLst>
          </p:cNvPr>
          <p:cNvSpPr/>
          <p:nvPr/>
        </p:nvSpPr>
        <p:spPr>
          <a:xfrm>
            <a:off x="4226893" y="2742808"/>
            <a:ext cx="352532" cy="3373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652C3F-58C8-4712-AD00-0CDC86F77B1B}"/>
              </a:ext>
            </a:extLst>
          </p:cNvPr>
          <p:cNvSpPr/>
          <p:nvPr/>
        </p:nvSpPr>
        <p:spPr>
          <a:xfrm>
            <a:off x="6990800" y="2715820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8BC2C87-4B8B-4684-8D9A-C58DFF04F579}"/>
              </a:ext>
            </a:extLst>
          </p:cNvPr>
          <p:cNvSpPr/>
          <p:nvPr/>
        </p:nvSpPr>
        <p:spPr>
          <a:xfrm>
            <a:off x="9822836" y="2720253"/>
            <a:ext cx="352531" cy="3641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37A0250-985A-4693-9301-4A90626465F4}"/>
              </a:ext>
            </a:extLst>
          </p:cNvPr>
          <p:cNvSpPr txBox="1"/>
          <p:nvPr/>
        </p:nvSpPr>
        <p:spPr>
          <a:xfrm>
            <a:off x="1036549" y="3162614"/>
            <a:ext cx="219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HSSV ra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quầy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phí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689AB95-C3BE-409B-A67E-F23BD97CB236}"/>
              </a:ext>
            </a:extLst>
          </p:cNvPr>
          <p:cNvSpPr txBox="1"/>
          <p:nvPr/>
        </p:nvSpPr>
        <p:spPr>
          <a:xfrm>
            <a:off x="3470830" y="3168878"/>
            <a:ext cx="19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GTTT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D5B381F-AA99-4E09-9826-C80DA2093EF0}"/>
              </a:ext>
            </a:extLst>
          </p:cNvPr>
          <p:cNvSpPr txBox="1"/>
          <p:nvPr/>
        </p:nvSpPr>
        <p:spPr>
          <a:xfrm>
            <a:off x="6114200" y="3191495"/>
            <a:ext cx="218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DB8B4F2-C02D-4522-8961-B9092A1AEA60}"/>
              </a:ext>
            </a:extLst>
          </p:cNvPr>
          <p:cNvSpPr txBox="1"/>
          <p:nvPr/>
        </p:nvSpPr>
        <p:spPr>
          <a:xfrm>
            <a:off x="955345" y="5879039"/>
            <a:ext cx="10249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Note: </a:t>
            </a:r>
            <a:r>
              <a:rPr lang="vi-VN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Phụ huynh có thể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</a:t>
            </a:r>
            <a:r>
              <a:rPr lang="vi-VN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nộp hộ học phí bằng chuyển khoản liên ngân hàng cho con/em của mình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8B62478-F61A-4064-998E-1AA373524AE3}"/>
              </a:ext>
            </a:extLst>
          </p:cNvPr>
          <p:cNvSpPr txBox="1"/>
          <p:nvPr/>
        </p:nvSpPr>
        <p:spPr>
          <a:xfrm>
            <a:off x="192209" y="7885825"/>
            <a:ext cx="137700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 err="1"/>
              <a:t>Cú</a:t>
            </a:r>
            <a:r>
              <a:rPr lang="en-US" sz="1440" dirty="0"/>
              <a:t> </a:t>
            </a:r>
            <a:r>
              <a:rPr lang="en-US" sz="1440" dirty="0" err="1"/>
              <a:t>pháp</a:t>
            </a:r>
            <a:r>
              <a:rPr lang="en-US" sz="1440" dirty="0"/>
              <a:t> </a:t>
            </a:r>
            <a:r>
              <a:rPr lang="en-US" sz="1440" dirty="0" err="1"/>
              <a:t>nộp</a:t>
            </a:r>
            <a:r>
              <a:rPr lang="en-US" sz="1440" dirty="0"/>
              <a:t> </a:t>
            </a:r>
            <a:r>
              <a:rPr lang="en-US" sz="1440" dirty="0" err="1"/>
              <a:t>tiền</a:t>
            </a:r>
            <a:r>
              <a:rPr lang="en-US" sz="1440" dirty="0"/>
              <a:t> </a:t>
            </a:r>
            <a:r>
              <a:rPr lang="en-US" sz="1440" dirty="0" err="1"/>
              <a:t>học</a:t>
            </a:r>
            <a:r>
              <a:rPr lang="en-US" sz="1440" dirty="0"/>
              <a:t> </a:t>
            </a:r>
            <a:r>
              <a:rPr lang="en-US" sz="1440" dirty="0" err="1"/>
              <a:t>phí</a:t>
            </a:r>
            <a:r>
              <a:rPr lang="en-US" sz="1440" dirty="0"/>
              <a:t>: </a:t>
            </a:r>
            <a:r>
              <a:rPr lang="en-US" sz="1440" b="1" dirty="0">
                <a:solidFill>
                  <a:srgbClr val="FF0000"/>
                </a:solidFill>
              </a:rPr>
              <a:t>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SV]-[</a:t>
            </a:r>
            <a:r>
              <a:rPr lang="en-US" sz="1440" b="1" dirty="0" err="1">
                <a:solidFill>
                  <a:srgbClr val="FF0000"/>
                </a:solidFill>
              </a:rPr>
              <a:t>Họ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và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Tên</a:t>
            </a:r>
            <a:r>
              <a:rPr lang="en-US" sz="1440" b="1" dirty="0">
                <a:solidFill>
                  <a:srgbClr val="FF0000"/>
                </a:solidFill>
              </a:rPr>
              <a:t>]-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 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]-[</a:t>
            </a:r>
            <a:r>
              <a:rPr lang="en-US" sz="1440" b="1" dirty="0" err="1">
                <a:solidFill>
                  <a:srgbClr val="FF0000"/>
                </a:solidFill>
              </a:rPr>
              <a:t>Diễn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giải</a:t>
            </a:r>
            <a:r>
              <a:rPr lang="en-US" sz="1440" b="1" dirty="0">
                <a:solidFill>
                  <a:srgbClr val="FF0000"/>
                </a:solidFill>
              </a:rPr>
              <a:t>]</a:t>
            </a:r>
          </a:p>
          <a:p>
            <a:endParaRPr lang="en-US" sz="1440" dirty="0"/>
          </a:p>
        </p:txBody>
      </p:sp>
      <p:pic>
        <p:nvPicPr>
          <p:cNvPr id="2050" name="Picture 2" descr="Student ID card Glyph Black Icon 512822 - Download Free Vectors, Clipart  Graphics &amp; Vector Art">
            <a:extLst>
              <a:ext uri="{FF2B5EF4-FFF2-40B4-BE49-F238E27FC236}">
                <a16:creationId xmlns:a16="http://schemas.microsoft.com/office/drawing/2014/main" xmlns="" id="{9F1AB566-8B30-4819-A8A9-66E6F579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22" b="81778" l="0" r="99556">
                        <a14:foregroundMark x1="0" y1="16889" x2="855" y2="17573"/>
                        <a14:foregroundMark x1="512" y1="78667" x2="0" y2="78667"/>
                        <a14:foregroundMark x1="2094" y1="78667" x2="992" y2="78667"/>
                        <a14:foregroundMark x1="24000" y1="45333" x2="50667" y2="45333"/>
                        <a14:foregroundMark x1="61333" y1="46222" x2="85333" y2="50222"/>
                        <a14:foregroundMark x1="77333" y1="55111" x2="77333" y2="55111"/>
                        <a14:foregroundMark x1="59556" y1="55556" x2="75556" y2="59111"/>
                        <a14:foregroundMark x1="43331" y1="30222" x2="57760" y2="33428"/>
                        <a14:foregroundMark x1="43057" y1="30161" x2="43331" y2="30222"/>
                        <a14:foregroundMark x1="11556" y1="68444" x2="50667" y2="68889"/>
                        <a14:foregroundMark x1="18222" y1="57333" x2="51556" y2="63111"/>
                        <a14:foregroundMark x1="16889" y1="54222" x2="51111" y2="56000"/>
                        <a14:foregroundMark x1="16000" y1="46667" x2="53333" y2="46667"/>
                        <a14:foregroundMark x1="20889" y1="49333" x2="51556" y2="49333"/>
                        <a14:foregroundMark x1="18667" y1="62667" x2="57778" y2="62667"/>
                        <a14:foregroundMark x1="98375" y1="81346" x2="99111" y2="81333"/>
                        <a14:foregroundMark x1="12444" y1="68889" x2="12000" y2="66222"/>
                        <a14:foregroundMark x1="12000" y1="67556" x2="12000" y2="65778"/>
                        <a14:foregroundMark x1="12000" y1="67556" x2="12000" y2="67556"/>
                        <a14:foregroundMark x1="12444" y1="66667" x2="12889" y2="68889"/>
                        <a14:foregroundMark x1="12000" y1="65333" x2="12444" y2="70667"/>
                        <a14:foregroundMark x1="12444" y1="62667" x2="13778" y2="71556"/>
                        <a14:foregroundMark x1="18667" y1="45778" x2="48889" y2="42667"/>
                        <a14:foregroundMark x1="48889" y1="42667" x2="49778" y2="42667"/>
                        <a14:foregroundMark x1="98667" y1="81778" x2="99556" y2="81778"/>
                        <a14:foregroundMark x1="444" y1="17778" x2="0" y2="16000"/>
                        <a14:foregroundMark x1="286" y1="16433" x2="444" y2="14222"/>
                        <a14:foregroundMark x1="0" y1="20444" x2="28" y2="20056"/>
                        <a14:foregroundMark x1="21333" y1="56444" x2="35111" y2="56000"/>
                        <a14:backgroundMark x1="23111" y1="8444" x2="23111" y2="8444"/>
                        <a14:backgroundMark x1="4889" y1="30667" x2="6533" y2="63547"/>
                        <a14:backgroundMark x1="2788" y1="24430" x2="20444" y2="24000"/>
                        <a14:backgroundMark x1="2222" y1="24444" x2="2741" y2="24431"/>
                        <a14:backgroundMark x1="5778" y1="18667" x2="36444" y2="19556"/>
                        <a14:backgroundMark x1="36444" y1="19556" x2="54222" y2="18222"/>
                        <a14:backgroundMark x1="42222" y1="30222" x2="42222" y2="30222"/>
                        <a14:backgroundMark x1="39556" y1="29778" x2="42667" y2="30667"/>
                        <a14:backgroundMark x1="1333" y1="17778" x2="5778" y2="26222"/>
                        <a14:backgroundMark x1="1333" y1="16889" x2="4444" y2="17333"/>
                        <a14:backgroundMark x1="2222" y1="80889" x2="36000" y2="80889"/>
                        <a14:backgroundMark x1="36000" y1="80889" x2="96889" y2="77333"/>
                        <a14:backgroundMark x1="96889" y1="77333" x2="97778" y2="77778"/>
                        <a14:backgroundMark x1="91556" y1="29333" x2="99111" y2="74667"/>
                        <a14:backgroundMark x1="61333" y1="24444" x2="88889" y2="23111"/>
                        <a14:backgroundMark x1="56000" y1="16889" x2="86222" y2="18667"/>
                        <a14:backgroundMark x1="86222" y1="18667" x2="97333" y2="17778"/>
                        <a14:backgroundMark x1="95556" y1="20444" x2="96444" y2="28889"/>
                        <a14:backgroundMark x1="49333" y1="16889" x2="60000" y2="18222"/>
                        <a14:backgroundMark x1="61333" y1="32000" x2="58667" y2="34222"/>
                        <a14:backgroundMark x1="57778" y1="34222" x2="57333" y2="31111"/>
                        <a14:backgroundMark x1="57333" y1="35111" x2="57778" y2="32000"/>
                        <a14:backgroundMark x1="41778" y1="32444" x2="41778" y2="28000"/>
                        <a14:backgroundMark x1="93778" y1="80889" x2="98667" y2="80889"/>
                        <a14:backgroundMark x1="1778" y1="79111" x2="4444" y2="79556"/>
                        <a14:backgroundMark x1="0" y1="80000" x2="1333" y2="77778"/>
                        <a14:backgroundMark x1="444" y1="21333" x2="0" y2="15556"/>
                        <a14:backgroundMark x1="889" y1="15556" x2="889" y2="12889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97" b="17936"/>
          <a:stretch/>
        </p:blipFill>
        <p:spPr bwMode="auto">
          <a:xfrm>
            <a:off x="3725609" y="1677608"/>
            <a:ext cx="1348661" cy="9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206ADB5E-D56F-48E2-A9ED-C6FA780408EA}"/>
              </a:ext>
            </a:extLst>
          </p:cNvPr>
          <p:cNvSpPr/>
          <p:nvPr/>
        </p:nvSpPr>
        <p:spPr>
          <a:xfrm>
            <a:off x="1741542" y="2676993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55D0ADFE-C686-465B-AF8E-5D516519AC33}"/>
              </a:ext>
            </a:extLst>
          </p:cNvPr>
          <p:cNvSpPr/>
          <p:nvPr/>
        </p:nvSpPr>
        <p:spPr>
          <a:xfrm>
            <a:off x="5646994" y="479906"/>
            <a:ext cx="580806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1333" b="1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HƯỚNG DẪN CÁC PHƯƠNG THỨC NỘP HỌC PHÍ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09DCFDB-A4D4-4F74-8A44-F5B7FD53878C}"/>
              </a:ext>
            </a:extLst>
          </p:cNvPr>
          <p:cNvGrpSpPr/>
          <p:nvPr/>
        </p:nvGrpSpPr>
        <p:grpSpPr>
          <a:xfrm>
            <a:off x="9389662" y="1685298"/>
            <a:ext cx="1167968" cy="948714"/>
            <a:chOff x="8884569" y="1885071"/>
            <a:chExt cx="2012229" cy="163448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921B743-B7D8-4F7E-A7EB-D9F694E6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4569" y="1885071"/>
              <a:ext cx="2012229" cy="16344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89F3A6D-B3A0-4DD2-BCB8-6A42F6CE60A7}"/>
                </a:ext>
              </a:extLst>
            </p:cNvPr>
            <p:cNvSpPr/>
            <p:nvPr/>
          </p:nvSpPr>
          <p:spPr>
            <a:xfrm>
              <a:off x="8953500" y="1930400"/>
              <a:ext cx="1879600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EB4921AC-8C6E-4F69-B806-45B4181186DC}"/>
                </a:ext>
              </a:extLst>
            </p:cNvPr>
            <p:cNvGrpSpPr/>
            <p:nvPr/>
          </p:nvGrpSpPr>
          <p:grpSpPr>
            <a:xfrm>
              <a:off x="9093439" y="2033176"/>
              <a:ext cx="1244361" cy="902924"/>
              <a:chOff x="9443728" y="1791554"/>
              <a:chExt cx="1407384" cy="1021216"/>
            </a:xfrm>
          </p:grpSpPr>
          <p:grpSp>
            <p:nvGrpSpPr>
              <p:cNvPr id="120" name="Group 71">
                <a:extLst>
                  <a:ext uri="{FF2B5EF4-FFF2-40B4-BE49-F238E27FC236}">
                    <a16:creationId xmlns:a16="http://schemas.microsoft.com/office/drawing/2014/main" xmlns="" id="{68028E12-1763-462C-BC0C-03D66828AF2D}"/>
                  </a:ext>
                </a:extLst>
              </p:cNvPr>
              <p:cNvGrpSpPr/>
              <p:nvPr/>
            </p:nvGrpSpPr>
            <p:grpSpPr>
              <a:xfrm>
                <a:off x="9443728" y="1791554"/>
                <a:ext cx="1407384" cy="1021216"/>
                <a:chOff x="7888684" y="4438415"/>
                <a:chExt cx="1551156" cy="1125538"/>
              </a:xfrm>
            </p:grpSpPr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xmlns="" id="{22F39743-C311-43F0-84F4-37F22E46D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0652" y="4438415"/>
                  <a:ext cx="1119188" cy="1125538"/>
                </a:xfrm>
                <a:custGeom>
                  <a:avLst/>
                  <a:gdLst/>
                  <a:ahLst/>
                  <a:cxnLst>
                    <a:cxn ang="0">
                      <a:pos x="628" y="165"/>
                    </a:cxn>
                    <a:cxn ang="0">
                      <a:pos x="501" y="116"/>
                    </a:cxn>
                    <a:cxn ang="0">
                      <a:pos x="447" y="90"/>
                    </a:cxn>
                    <a:cxn ang="0">
                      <a:pos x="385" y="76"/>
                    </a:cxn>
                    <a:cxn ang="0">
                      <a:pos x="315" y="77"/>
                    </a:cxn>
                    <a:cxn ang="0">
                      <a:pos x="243" y="96"/>
                    </a:cxn>
                    <a:cxn ang="0">
                      <a:pos x="180" y="133"/>
                    </a:cxn>
                    <a:cxn ang="0">
                      <a:pos x="129" y="184"/>
                    </a:cxn>
                    <a:cxn ang="0">
                      <a:pos x="92" y="246"/>
                    </a:cxn>
                    <a:cxn ang="0">
                      <a:pos x="73" y="318"/>
                    </a:cxn>
                    <a:cxn ang="0">
                      <a:pos x="73" y="395"/>
                    </a:cxn>
                    <a:cxn ang="0">
                      <a:pos x="92" y="466"/>
                    </a:cxn>
                    <a:cxn ang="0">
                      <a:pos x="129" y="530"/>
                    </a:cxn>
                    <a:cxn ang="0">
                      <a:pos x="180" y="581"/>
                    </a:cxn>
                    <a:cxn ang="0">
                      <a:pos x="243" y="618"/>
                    </a:cxn>
                    <a:cxn ang="0">
                      <a:pos x="315" y="637"/>
                    </a:cxn>
                    <a:cxn ang="0">
                      <a:pos x="393" y="637"/>
                    </a:cxn>
                    <a:cxn ang="0">
                      <a:pos x="469" y="615"/>
                    </a:cxn>
                    <a:cxn ang="0">
                      <a:pos x="534" y="575"/>
                    </a:cxn>
                    <a:cxn ang="0">
                      <a:pos x="586" y="518"/>
                    </a:cxn>
                    <a:cxn ang="0">
                      <a:pos x="621" y="449"/>
                    </a:cxn>
                    <a:cxn ang="0">
                      <a:pos x="635" y="371"/>
                    </a:cxn>
                    <a:cxn ang="0">
                      <a:pos x="700" y="414"/>
                    </a:cxn>
                    <a:cxn ang="0">
                      <a:pos x="677" y="494"/>
                    </a:cxn>
                    <a:cxn ang="0">
                      <a:pos x="637" y="565"/>
                    </a:cxn>
                    <a:cxn ang="0">
                      <a:pos x="582" y="624"/>
                    </a:cxn>
                    <a:cxn ang="0">
                      <a:pos x="515" y="670"/>
                    </a:cxn>
                    <a:cxn ang="0">
                      <a:pos x="437" y="699"/>
                    </a:cxn>
                    <a:cxn ang="0">
                      <a:pos x="353" y="709"/>
                    </a:cxn>
                    <a:cxn ang="0">
                      <a:pos x="266" y="698"/>
                    </a:cxn>
                    <a:cxn ang="0">
                      <a:pos x="187" y="668"/>
                    </a:cxn>
                    <a:cxn ang="0">
                      <a:pos x="118" y="620"/>
                    </a:cxn>
                    <a:cxn ang="0">
                      <a:pos x="63" y="558"/>
                    </a:cxn>
                    <a:cxn ang="0">
                      <a:pos x="24" y="484"/>
                    </a:cxn>
                    <a:cxn ang="0">
                      <a:pos x="3" y="400"/>
                    </a:cxn>
                    <a:cxn ang="0">
                      <a:pos x="3" y="312"/>
                    </a:cxn>
                    <a:cxn ang="0">
                      <a:pos x="24" y="229"/>
                    </a:cxn>
                    <a:cxn ang="0">
                      <a:pos x="63" y="155"/>
                    </a:cxn>
                    <a:cxn ang="0">
                      <a:pos x="118" y="92"/>
                    </a:cxn>
                    <a:cxn ang="0">
                      <a:pos x="187" y="45"/>
                    </a:cxn>
                    <a:cxn ang="0">
                      <a:pos x="266" y="14"/>
                    </a:cxn>
                    <a:cxn ang="0">
                      <a:pos x="353" y="3"/>
                    </a:cxn>
                    <a:cxn ang="0">
                      <a:pos x="436" y="14"/>
                    </a:cxn>
                    <a:cxn ang="0">
                      <a:pos x="511" y="41"/>
                    </a:cxn>
                    <a:cxn ang="0">
                      <a:pos x="593" y="0"/>
                    </a:cxn>
                  </a:cxnLst>
                  <a:rect l="0" t="0" r="r" b="b"/>
                  <a:pathLst>
                    <a:path w="705" h="709">
                      <a:moveTo>
                        <a:pt x="593" y="0"/>
                      </a:moveTo>
                      <a:lnTo>
                        <a:pt x="628" y="165"/>
                      </a:lnTo>
                      <a:lnTo>
                        <a:pt x="459" y="171"/>
                      </a:lnTo>
                      <a:lnTo>
                        <a:pt x="501" y="116"/>
                      </a:lnTo>
                      <a:lnTo>
                        <a:pt x="475" y="102"/>
                      </a:lnTo>
                      <a:lnTo>
                        <a:pt x="447" y="90"/>
                      </a:lnTo>
                      <a:lnTo>
                        <a:pt x="416" y="81"/>
                      </a:lnTo>
                      <a:lnTo>
                        <a:pt x="385" y="76"/>
                      </a:lnTo>
                      <a:lnTo>
                        <a:pt x="353" y="74"/>
                      </a:lnTo>
                      <a:lnTo>
                        <a:pt x="315" y="77"/>
                      </a:lnTo>
                      <a:lnTo>
                        <a:pt x="278" y="84"/>
                      </a:lnTo>
                      <a:lnTo>
                        <a:pt x="243" y="96"/>
                      </a:lnTo>
                      <a:lnTo>
                        <a:pt x="210" y="113"/>
                      </a:lnTo>
                      <a:lnTo>
                        <a:pt x="180" y="133"/>
                      </a:lnTo>
                      <a:lnTo>
                        <a:pt x="152" y="157"/>
                      </a:lnTo>
                      <a:lnTo>
                        <a:pt x="129" y="184"/>
                      </a:lnTo>
                      <a:lnTo>
                        <a:pt x="108" y="214"/>
                      </a:lnTo>
                      <a:lnTo>
                        <a:pt x="92" y="246"/>
                      </a:lnTo>
                      <a:lnTo>
                        <a:pt x="80" y="281"/>
                      </a:lnTo>
                      <a:lnTo>
                        <a:pt x="73" y="318"/>
                      </a:lnTo>
                      <a:lnTo>
                        <a:pt x="70" y="356"/>
                      </a:lnTo>
                      <a:lnTo>
                        <a:pt x="73" y="395"/>
                      </a:lnTo>
                      <a:lnTo>
                        <a:pt x="80" y="432"/>
                      </a:lnTo>
                      <a:lnTo>
                        <a:pt x="92" y="466"/>
                      </a:lnTo>
                      <a:lnTo>
                        <a:pt x="108" y="499"/>
                      </a:lnTo>
                      <a:lnTo>
                        <a:pt x="129" y="530"/>
                      </a:lnTo>
                      <a:lnTo>
                        <a:pt x="152" y="557"/>
                      </a:lnTo>
                      <a:lnTo>
                        <a:pt x="180" y="581"/>
                      </a:lnTo>
                      <a:lnTo>
                        <a:pt x="210" y="601"/>
                      </a:lnTo>
                      <a:lnTo>
                        <a:pt x="243" y="618"/>
                      </a:lnTo>
                      <a:lnTo>
                        <a:pt x="278" y="630"/>
                      </a:lnTo>
                      <a:lnTo>
                        <a:pt x="315" y="637"/>
                      </a:lnTo>
                      <a:lnTo>
                        <a:pt x="353" y="640"/>
                      </a:lnTo>
                      <a:lnTo>
                        <a:pt x="393" y="637"/>
                      </a:lnTo>
                      <a:lnTo>
                        <a:pt x="432" y="629"/>
                      </a:lnTo>
                      <a:lnTo>
                        <a:pt x="469" y="615"/>
                      </a:lnTo>
                      <a:lnTo>
                        <a:pt x="502" y="597"/>
                      </a:lnTo>
                      <a:lnTo>
                        <a:pt x="534" y="575"/>
                      </a:lnTo>
                      <a:lnTo>
                        <a:pt x="561" y="548"/>
                      </a:lnTo>
                      <a:lnTo>
                        <a:pt x="586" y="518"/>
                      </a:lnTo>
                      <a:lnTo>
                        <a:pt x="605" y="485"/>
                      </a:lnTo>
                      <a:lnTo>
                        <a:pt x="621" y="449"/>
                      </a:lnTo>
                      <a:lnTo>
                        <a:pt x="631" y="411"/>
                      </a:lnTo>
                      <a:lnTo>
                        <a:pt x="635" y="371"/>
                      </a:lnTo>
                      <a:lnTo>
                        <a:pt x="705" y="371"/>
                      </a:lnTo>
                      <a:lnTo>
                        <a:pt x="700" y="414"/>
                      </a:lnTo>
                      <a:lnTo>
                        <a:pt x="691" y="455"/>
                      </a:lnTo>
                      <a:lnTo>
                        <a:pt x="677" y="494"/>
                      </a:lnTo>
                      <a:lnTo>
                        <a:pt x="659" y="531"/>
                      </a:lnTo>
                      <a:lnTo>
                        <a:pt x="637" y="565"/>
                      </a:lnTo>
                      <a:lnTo>
                        <a:pt x="611" y="597"/>
                      </a:lnTo>
                      <a:lnTo>
                        <a:pt x="582" y="624"/>
                      </a:lnTo>
                      <a:lnTo>
                        <a:pt x="550" y="649"/>
                      </a:lnTo>
                      <a:lnTo>
                        <a:pt x="515" y="670"/>
                      </a:lnTo>
                      <a:lnTo>
                        <a:pt x="478" y="686"/>
                      </a:lnTo>
                      <a:lnTo>
                        <a:pt x="437" y="699"/>
                      </a:lnTo>
                      <a:lnTo>
                        <a:pt x="396" y="707"/>
                      </a:lnTo>
                      <a:lnTo>
                        <a:pt x="353" y="709"/>
                      </a:lnTo>
                      <a:lnTo>
                        <a:pt x="309" y="707"/>
                      </a:lnTo>
                      <a:lnTo>
                        <a:pt x="266" y="698"/>
                      </a:lnTo>
                      <a:lnTo>
                        <a:pt x="226" y="686"/>
                      </a:lnTo>
                      <a:lnTo>
                        <a:pt x="187" y="668"/>
                      </a:lnTo>
                      <a:lnTo>
                        <a:pt x="151" y="646"/>
                      </a:lnTo>
                      <a:lnTo>
                        <a:pt x="118" y="620"/>
                      </a:lnTo>
                      <a:lnTo>
                        <a:pt x="89" y="591"/>
                      </a:lnTo>
                      <a:lnTo>
                        <a:pt x="63" y="558"/>
                      </a:lnTo>
                      <a:lnTo>
                        <a:pt x="41" y="522"/>
                      </a:lnTo>
                      <a:lnTo>
                        <a:pt x="24" y="484"/>
                      </a:lnTo>
                      <a:lnTo>
                        <a:pt x="11" y="444"/>
                      </a:lnTo>
                      <a:lnTo>
                        <a:pt x="3" y="400"/>
                      </a:lnTo>
                      <a:lnTo>
                        <a:pt x="0" y="356"/>
                      </a:lnTo>
                      <a:lnTo>
                        <a:pt x="3" y="312"/>
                      </a:lnTo>
                      <a:lnTo>
                        <a:pt x="11" y="269"/>
                      </a:lnTo>
                      <a:lnTo>
                        <a:pt x="24" y="229"/>
                      </a:lnTo>
                      <a:lnTo>
                        <a:pt x="41" y="191"/>
                      </a:lnTo>
                      <a:lnTo>
                        <a:pt x="63" y="155"/>
                      </a:lnTo>
                      <a:lnTo>
                        <a:pt x="89" y="123"/>
                      </a:lnTo>
                      <a:lnTo>
                        <a:pt x="118" y="92"/>
                      </a:lnTo>
                      <a:lnTo>
                        <a:pt x="151" y="67"/>
                      </a:lnTo>
                      <a:lnTo>
                        <a:pt x="187" y="45"/>
                      </a:lnTo>
                      <a:lnTo>
                        <a:pt x="226" y="27"/>
                      </a:lnTo>
                      <a:lnTo>
                        <a:pt x="266" y="14"/>
                      </a:lnTo>
                      <a:lnTo>
                        <a:pt x="309" y="6"/>
                      </a:lnTo>
                      <a:lnTo>
                        <a:pt x="353" y="3"/>
                      </a:lnTo>
                      <a:lnTo>
                        <a:pt x="395" y="6"/>
                      </a:lnTo>
                      <a:lnTo>
                        <a:pt x="436" y="14"/>
                      </a:lnTo>
                      <a:lnTo>
                        <a:pt x="474" y="25"/>
                      </a:lnTo>
                      <a:lnTo>
                        <a:pt x="511" y="41"/>
                      </a:lnTo>
                      <a:lnTo>
                        <a:pt x="545" y="61"/>
                      </a:lnTo>
                      <a:lnTo>
                        <a:pt x="59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160"/>
                </a:p>
              </p:txBody>
            </p:sp>
            <p:grpSp>
              <p:nvGrpSpPr>
                <p:cNvPr id="129" name="Group 74">
                  <a:extLst>
                    <a:ext uri="{FF2B5EF4-FFF2-40B4-BE49-F238E27FC236}">
                      <a16:creationId xmlns:a16="http://schemas.microsoft.com/office/drawing/2014/main" xmlns="" id="{E73BC0CD-C6B9-42C0-8FB1-F322206803C3}"/>
                    </a:ext>
                  </a:extLst>
                </p:cNvPr>
                <p:cNvGrpSpPr/>
                <p:nvPr/>
              </p:nvGrpSpPr>
              <p:grpSpPr>
                <a:xfrm>
                  <a:off x="7888684" y="4789464"/>
                  <a:ext cx="1232081" cy="416373"/>
                  <a:chOff x="7875588" y="4792275"/>
                  <a:chExt cx="1254246" cy="423863"/>
                </a:xfrm>
              </p:grpSpPr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xmlns="" id="{A63D5243-E9C1-4116-9F81-C8BAA39CE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1521" y="4792275"/>
                    <a:ext cx="468313" cy="42386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72" y="0"/>
                      </a:cxn>
                      <a:cxn ang="0">
                        <a:pos x="295" y="267"/>
                      </a:cxn>
                      <a:cxn ang="0">
                        <a:pos x="0" y="26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95" h="267">
                        <a:moveTo>
                          <a:pt x="23" y="0"/>
                        </a:moveTo>
                        <a:lnTo>
                          <a:pt x="272" y="0"/>
                        </a:lnTo>
                        <a:lnTo>
                          <a:pt x="295" y="267"/>
                        </a:lnTo>
                        <a:lnTo>
                          <a:pt x="0" y="26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1" name="Freeform 15">
                    <a:extLst>
                      <a:ext uri="{FF2B5EF4-FFF2-40B4-BE49-F238E27FC236}">
                        <a16:creationId xmlns:a16="http://schemas.microsoft.com/office/drawing/2014/main" xmlns="" id="{45C2BFB9-53D0-4647-B92C-B5F5F8F2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5588" y="4846638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9" y="1"/>
                      </a:cxn>
                      <a:cxn ang="0">
                        <a:pos x="22" y="3"/>
                      </a:cxn>
                      <a:cxn ang="0">
                        <a:pos x="25" y="6"/>
                      </a:cxn>
                      <a:cxn ang="0">
                        <a:pos x="27" y="9"/>
                      </a:cxn>
                      <a:cxn ang="0">
                        <a:pos x="28" y="14"/>
                      </a:cxn>
                      <a:cxn ang="0">
                        <a:pos x="27" y="18"/>
                      </a:cxn>
                      <a:cxn ang="0">
                        <a:pos x="25" y="22"/>
                      </a:cxn>
                      <a:cxn ang="0">
                        <a:pos x="22" y="25"/>
                      </a:cxn>
                      <a:cxn ang="0">
                        <a:pos x="19" y="27"/>
                      </a:cxn>
                      <a:cxn ang="0">
                        <a:pos x="14" y="28"/>
                      </a:cxn>
                      <a:cxn ang="0">
                        <a:pos x="9" y="27"/>
                      </a:cxn>
                      <a:cxn ang="0">
                        <a:pos x="6" y="25"/>
                      </a:cxn>
                      <a:cxn ang="0">
                        <a:pos x="3" y="22"/>
                      </a:cxn>
                      <a:cxn ang="0">
                        <a:pos x="1" y="18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6"/>
                      </a:cxn>
                      <a:cxn ang="0">
                        <a:pos x="6" y="3"/>
                      </a:cxn>
                      <a:cxn ang="0">
                        <a:pos x="9" y="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8" h="28">
                        <a:moveTo>
                          <a:pt x="14" y="0"/>
                        </a:moveTo>
                        <a:lnTo>
                          <a:pt x="19" y="1"/>
                        </a:lnTo>
                        <a:lnTo>
                          <a:pt x="22" y="3"/>
                        </a:lnTo>
                        <a:lnTo>
                          <a:pt x="25" y="6"/>
                        </a:lnTo>
                        <a:lnTo>
                          <a:pt x="27" y="9"/>
                        </a:lnTo>
                        <a:lnTo>
                          <a:pt x="28" y="14"/>
                        </a:lnTo>
                        <a:lnTo>
                          <a:pt x="27" y="18"/>
                        </a:lnTo>
                        <a:lnTo>
                          <a:pt x="25" y="22"/>
                        </a:lnTo>
                        <a:lnTo>
                          <a:pt x="22" y="25"/>
                        </a:lnTo>
                        <a:lnTo>
                          <a:pt x="19" y="27"/>
                        </a:lnTo>
                        <a:lnTo>
                          <a:pt x="14" y="28"/>
                        </a:lnTo>
                        <a:lnTo>
                          <a:pt x="9" y="27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1" y="18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6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2" name="Freeform 16">
                    <a:extLst>
                      <a:ext uri="{FF2B5EF4-FFF2-40B4-BE49-F238E27FC236}">
                        <a16:creationId xmlns:a16="http://schemas.microsoft.com/office/drawing/2014/main" xmlns="" id="{42314D71-C44D-44A8-9B3C-2EE6B28A5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4846638"/>
                    <a:ext cx="41275" cy="44450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7" y="1"/>
                      </a:cxn>
                      <a:cxn ang="0">
                        <a:pos x="20" y="2"/>
                      </a:cxn>
                      <a:cxn ang="0">
                        <a:pos x="23" y="5"/>
                      </a:cxn>
                      <a:cxn ang="0">
                        <a:pos x="26" y="10"/>
                      </a:cxn>
                      <a:cxn ang="0">
                        <a:pos x="26" y="18"/>
                      </a:cxn>
                      <a:cxn ang="0">
                        <a:pos x="24" y="20"/>
                      </a:cxn>
                      <a:cxn ang="0">
                        <a:pos x="23" y="24"/>
                      </a:cxn>
                      <a:cxn ang="0">
                        <a:pos x="20" y="26"/>
                      </a:cxn>
                      <a:cxn ang="0">
                        <a:pos x="17" y="27"/>
                      </a:cxn>
                      <a:cxn ang="0">
                        <a:pos x="13" y="28"/>
                      </a:cxn>
                      <a:cxn ang="0">
                        <a:pos x="6" y="26"/>
                      </a:cxn>
                      <a:cxn ang="0">
                        <a:pos x="3" y="24"/>
                      </a:cxn>
                      <a:cxn ang="0">
                        <a:pos x="1" y="20"/>
                      </a:cxn>
                      <a:cxn ang="0">
                        <a:pos x="0" y="18"/>
                      </a:cxn>
                      <a:cxn ang="0">
                        <a:pos x="0" y="10"/>
                      </a:cxn>
                      <a:cxn ang="0">
                        <a:pos x="3" y="5"/>
                      </a:cxn>
                      <a:cxn ang="0">
                        <a:pos x="6" y="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28">
                        <a:moveTo>
                          <a:pt x="13" y="0"/>
                        </a:moveTo>
                        <a:lnTo>
                          <a:pt x="17" y="1"/>
                        </a:lnTo>
                        <a:lnTo>
                          <a:pt x="20" y="2"/>
                        </a:lnTo>
                        <a:lnTo>
                          <a:pt x="23" y="5"/>
                        </a:lnTo>
                        <a:lnTo>
                          <a:pt x="26" y="10"/>
                        </a:lnTo>
                        <a:lnTo>
                          <a:pt x="26" y="18"/>
                        </a:lnTo>
                        <a:lnTo>
                          <a:pt x="24" y="20"/>
                        </a:lnTo>
                        <a:lnTo>
                          <a:pt x="23" y="24"/>
                        </a:lnTo>
                        <a:lnTo>
                          <a:pt x="20" y="26"/>
                        </a:lnTo>
                        <a:lnTo>
                          <a:pt x="17" y="27"/>
                        </a:lnTo>
                        <a:lnTo>
                          <a:pt x="13" y="28"/>
                        </a:lnTo>
                        <a:lnTo>
                          <a:pt x="6" y="26"/>
                        </a:lnTo>
                        <a:lnTo>
                          <a:pt x="3" y="24"/>
                        </a:lnTo>
                        <a:lnTo>
                          <a:pt x="1" y="20"/>
                        </a:lnTo>
                        <a:lnTo>
                          <a:pt x="0" y="18"/>
                        </a:lnTo>
                        <a:lnTo>
                          <a:pt x="0" y="10"/>
                        </a:lnTo>
                        <a:lnTo>
                          <a:pt x="3" y="5"/>
                        </a:lnTo>
                        <a:lnTo>
                          <a:pt x="6" y="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3" name="Freeform 17">
                    <a:extLst>
                      <a:ext uri="{FF2B5EF4-FFF2-40B4-BE49-F238E27FC236}">
                        <a16:creationId xmlns:a16="http://schemas.microsoft.com/office/drawing/2014/main" xmlns="" id="{E38FB1D9-7FA8-4865-A3D0-AA0AC90A6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7176" y="4872038"/>
                    <a:ext cx="185738" cy="131763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17" y="2"/>
                      </a:cxn>
                      <a:cxn ang="0">
                        <a:pos x="116" y="4"/>
                      </a:cxn>
                      <a:cxn ang="0">
                        <a:pos x="115" y="11"/>
                      </a:cxn>
                      <a:cxn ang="0">
                        <a:pos x="112" y="21"/>
                      </a:cxn>
                      <a:cxn ang="0">
                        <a:pos x="108" y="32"/>
                      </a:cxn>
                      <a:cxn ang="0">
                        <a:pos x="104" y="44"/>
                      </a:cxn>
                      <a:cxn ang="0">
                        <a:pos x="97" y="56"/>
                      </a:cxn>
                      <a:cxn ang="0">
                        <a:pos x="89" y="66"/>
                      </a:cxn>
                      <a:cxn ang="0">
                        <a:pos x="79" y="75"/>
                      </a:cxn>
                      <a:cxn ang="0">
                        <a:pos x="67" y="81"/>
                      </a:cxn>
                      <a:cxn ang="0">
                        <a:pos x="52" y="83"/>
                      </a:cxn>
                      <a:cxn ang="0">
                        <a:pos x="48" y="83"/>
                      </a:cxn>
                      <a:cxn ang="0">
                        <a:pos x="34" y="80"/>
                      </a:cxn>
                      <a:cxn ang="0">
                        <a:pos x="22" y="75"/>
                      </a:cxn>
                      <a:cxn ang="0">
                        <a:pos x="13" y="66"/>
                      </a:cxn>
                      <a:cxn ang="0">
                        <a:pos x="6" y="53"/>
                      </a:cxn>
                      <a:cxn ang="0">
                        <a:pos x="2" y="39"/>
                      </a:cxn>
                      <a:cxn ang="0">
                        <a:pos x="0" y="26"/>
                      </a:cxn>
                      <a:cxn ang="0">
                        <a:pos x="0" y="15"/>
                      </a:cxn>
                      <a:cxn ang="0">
                        <a:pos x="1" y="7"/>
                      </a:cxn>
                      <a:cxn ang="0">
                        <a:pos x="1" y="3"/>
                      </a:cxn>
                      <a:cxn ang="0">
                        <a:pos x="13" y="5"/>
                      </a:cxn>
                      <a:cxn ang="0">
                        <a:pos x="13" y="8"/>
                      </a:cxn>
                      <a:cxn ang="0">
                        <a:pos x="12" y="14"/>
                      </a:cxn>
                      <a:cxn ang="0">
                        <a:pos x="12" y="24"/>
                      </a:cxn>
                      <a:cxn ang="0">
                        <a:pos x="13" y="36"/>
                      </a:cxn>
                      <a:cxn ang="0">
                        <a:pos x="17" y="47"/>
                      </a:cxn>
                      <a:cxn ang="0">
                        <a:pos x="22" y="58"/>
                      </a:cxn>
                      <a:cxn ang="0">
                        <a:pos x="30" y="65"/>
                      </a:cxn>
                      <a:cxn ang="0">
                        <a:pos x="38" y="69"/>
                      </a:cxn>
                      <a:cxn ang="0">
                        <a:pos x="49" y="71"/>
                      </a:cxn>
                      <a:cxn ang="0">
                        <a:pos x="62" y="70"/>
                      </a:cxn>
                      <a:cxn ang="0">
                        <a:pos x="73" y="66"/>
                      </a:cxn>
                      <a:cxn ang="0">
                        <a:pos x="81" y="58"/>
                      </a:cxn>
                      <a:cxn ang="0">
                        <a:pos x="88" y="48"/>
                      </a:cxn>
                      <a:cxn ang="0">
                        <a:pos x="94" y="37"/>
                      </a:cxn>
                      <a:cxn ang="0">
                        <a:pos x="98" y="26"/>
                      </a:cxn>
                      <a:cxn ang="0">
                        <a:pos x="101" y="16"/>
                      </a:cxn>
                      <a:cxn ang="0">
                        <a:pos x="103" y="8"/>
                      </a:cxn>
                      <a:cxn ang="0">
                        <a:pos x="105" y="2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17" h="83">
                        <a:moveTo>
                          <a:pt x="105" y="0"/>
                        </a:moveTo>
                        <a:lnTo>
                          <a:pt x="117" y="2"/>
                        </a:lnTo>
                        <a:lnTo>
                          <a:pt x="116" y="4"/>
                        </a:lnTo>
                        <a:lnTo>
                          <a:pt x="115" y="11"/>
                        </a:lnTo>
                        <a:lnTo>
                          <a:pt x="112" y="21"/>
                        </a:lnTo>
                        <a:lnTo>
                          <a:pt x="108" y="32"/>
                        </a:lnTo>
                        <a:lnTo>
                          <a:pt x="104" y="44"/>
                        </a:lnTo>
                        <a:lnTo>
                          <a:pt x="97" y="56"/>
                        </a:lnTo>
                        <a:lnTo>
                          <a:pt x="89" y="66"/>
                        </a:lnTo>
                        <a:lnTo>
                          <a:pt x="79" y="75"/>
                        </a:lnTo>
                        <a:lnTo>
                          <a:pt x="67" y="81"/>
                        </a:lnTo>
                        <a:lnTo>
                          <a:pt x="52" y="83"/>
                        </a:lnTo>
                        <a:lnTo>
                          <a:pt x="48" y="83"/>
                        </a:lnTo>
                        <a:lnTo>
                          <a:pt x="34" y="80"/>
                        </a:lnTo>
                        <a:lnTo>
                          <a:pt x="22" y="75"/>
                        </a:lnTo>
                        <a:lnTo>
                          <a:pt x="13" y="66"/>
                        </a:lnTo>
                        <a:lnTo>
                          <a:pt x="6" y="53"/>
                        </a:lnTo>
                        <a:lnTo>
                          <a:pt x="2" y="39"/>
                        </a:lnTo>
                        <a:lnTo>
                          <a:pt x="0" y="26"/>
                        </a:lnTo>
                        <a:lnTo>
                          <a:pt x="0" y="15"/>
                        </a:lnTo>
                        <a:lnTo>
                          <a:pt x="1" y="7"/>
                        </a:lnTo>
                        <a:lnTo>
                          <a:pt x="1" y="3"/>
                        </a:lnTo>
                        <a:lnTo>
                          <a:pt x="13" y="5"/>
                        </a:lnTo>
                        <a:lnTo>
                          <a:pt x="13" y="8"/>
                        </a:lnTo>
                        <a:lnTo>
                          <a:pt x="12" y="14"/>
                        </a:lnTo>
                        <a:lnTo>
                          <a:pt x="12" y="24"/>
                        </a:lnTo>
                        <a:lnTo>
                          <a:pt x="13" y="36"/>
                        </a:lnTo>
                        <a:lnTo>
                          <a:pt x="17" y="47"/>
                        </a:lnTo>
                        <a:lnTo>
                          <a:pt x="22" y="58"/>
                        </a:lnTo>
                        <a:lnTo>
                          <a:pt x="30" y="65"/>
                        </a:lnTo>
                        <a:lnTo>
                          <a:pt x="38" y="69"/>
                        </a:lnTo>
                        <a:lnTo>
                          <a:pt x="49" y="71"/>
                        </a:lnTo>
                        <a:lnTo>
                          <a:pt x="62" y="70"/>
                        </a:lnTo>
                        <a:lnTo>
                          <a:pt x="73" y="66"/>
                        </a:lnTo>
                        <a:lnTo>
                          <a:pt x="81" y="58"/>
                        </a:lnTo>
                        <a:lnTo>
                          <a:pt x="88" y="48"/>
                        </a:lnTo>
                        <a:lnTo>
                          <a:pt x="94" y="37"/>
                        </a:lnTo>
                        <a:lnTo>
                          <a:pt x="98" y="26"/>
                        </a:lnTo>
                        <a:lnTo>
                          <a:pt x="101" y="16"/>
                        </a:lnTo>
                        <a:lnTo>
                          <a:pt x="103" y="8"/>
                        </a:lnTo>
                        <a:lnTo>
                          <a:pt x="105" y="2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287798F9-EFD3-4982-864E-1E991E0E609C}"/>
                  </a:ext>
                </a:extLst>
              </p:cNvPr>
              <p:cNvGrpSpPr/>
              <p:nvPr/>
            </p:nvGrpSpPr>
            <p:grpSpPr>
              <a:xfrm>
                <a:off x="10204759" y="2099017"/>
                <a:ext cx="383858" cy="414802"/>
                <a:chOff x="-5121275" y="1619250"/>
                <a:chExt cx="6223000" cy="67246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22" name="Freeform 31">
                  <a:extLst>
                    <a:ext uri="{FF2B5EF4-FFF2-40B4-BE49-F238E27FC236}">
                      <a16:creationId xmlns:a16="http://schemas.microsoft.com/office/drawing/2014/main" xmlns="" id="{9974B8E9-A8E2-4733-B7BE-540533D4C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78063" y="4972050"/>
                  <a:ext cx="3379788" cy="3371850"/>
                </a:xfrm>
                <a:custGeom>
                  <a:avLst/>
                  <a:gdLst>
                    <a:gd name="T0" fmla="*/ 1306 w 2129"/>
                    <a:gd name="T1" fmla="*/ 550 h 2124"/>
                    <a:gd name="T2" fmla="*/ 389 w 2129"/>
                    <a:gd name="T3" fmla="*/ 1466 h 2124"/>
                    <a:gd name="T4" fmla="*/ 279 w 2129"/>
                    <a:gd name="T5" fmla="*/ 1843 h 2124"/>
                    <a:gd name="T6" fmla="*/ 657 w 2129"/>
                    <a:gd name="T7" fmla="*/ 1737 h 2124"/>
                    <a:gd name="T8" fmla="*/ 1578 w 2129"/>
                    <a:gd name="T9" fmla="*/ 818 h 2124"/>
                    <a:gd name="T10" fmla="*/ 1306 w 2129"/>
                    <a:gd name="T11" fmla="*/ 550 h 2124"/>
                    <a:gd name="T12" fmla="*/ 1612 w 2129"/>
                    <a:gd name="T13" fmla="*/ 244 h 2124"/>
                    <a:gd name="T14" fmla="*/ 1468 w 2129"/>
                    <a:gd name="T15" fmla="*/ 388 h 2124"/>
                    <a:gd name="T16" fmla="*/ 1739 w 2129"/>
                    <a:gd name="T17" fmla="*/ 656 h 2124"/>
                    <a:gd name="T18" fmla="*/ 1880 w 2129"/>
                    <a:gd name="T19" fmla="*/ 510 h 2124"/>
                    <a:gd name="T20" fmla="*/ 1612 w 2129"/>
                    <a:gd name="T21" fmla="*/ 244 h 2124"/>
                    <a:gd name="T22" fmla="*/ 1608 w 2129"/>
                    <a:gd name="T23" fmla="*/ 0 h 2124"/>
                    <a:gd name="T24" fmla="*/ 1641 w 2129"/>
                    <a:gd name="T25" fmla="*/ 3 h 2124"/>
                    <a:gd name="T26" fmla="*/ 1672 w 2129"/>
                    <a:gd name="T27" fmla="*/ 11 h 2124"/>
                    <a:gd name="T28" fmla="*/ 1701 w 2129"/>
                    <a:gd name="T29" fmla="*/ 23 h 2124"/>
                    <a:gd name="T30" fmla="*/ 1730 w 2129"/>
                    <a:gd name="T31" fmla="*/ 41 h 2124"/>
                    <a:gd name="T32" fmla="*/ 1755 w 2129"/>
                    <a:gd name="T33" fmla="*/ 65 h 2124"/>
                    <a:gd name="T34" fmla="*/ 2075 w 2129"/>
                    <a:gd name="T35" fmla="*/ 384 h 2124"/>
                    <a:gd name="T36" fmla="*/ 2094 w 2129"/>
                    <a:gd name="T37" fmla="*/ 407 h 2124"/>
                    <a:gd name="T38" fmla="*/ 2110 w 2129"/>
                    <a:gd name="T39" fmla="*/ 432 h 2124"/>
                    <a:gd name="T40" fmla="*/ 2120 w 2129"/>
                    <a:gd name="T41" fmla="*/ 460 h 2124"/>
                    <a:gd name="T42" fmla="*/ 2126 w 2129"/>
                    <a:gd name="T43" fmla="*/ 491 h 2124"/>
                    <a:gd name="T44" fmla="*/ 2129 w 2129"/>
                    <a:gd name="T45" fmla="*/ 523 h 2124"/>
                    <a:gd name="T46" fmla="*/ 2122 w 2129"/>
                    <a:gd name="T47" fmla="*/ 559 h 2124"/>
                    <a:gd name="T48" fmla="*/ 2110 w 2129"/>
                    <a:gd name="T49" fmla="*/ 591 h 2124"/>
                    <a:gd name="T50" fmla="*/ 2093 w 2129"/>
                    <a:gd name="T51" fmla="*/ 621 h 2124"/>
                    <a:gd name="T52" fmla="*/ 2071 w 2129"/>
                    <a:gd name="T53" fmla="*/ 648 h 2124"/>
                    <a:gd name="T54" fmla="*/ 1820 w 2129"/>
                    <a:gd name="T55" fmla="*/ 898 h 2124"/>
                    <a:gd name="T56" fmla="*/ 796 w 2129"/>
                    <a:gd name="T57" fmla="*/ 1920 h 2124"/>
                    <a:gd name="T58" fmla="*/ 781 w 2129"/>
                    <a:gd name="T59" fmla="*/ 1930 h 2124"/>
                    <a:gd name="T60" fmla="*/ 765 w 2129"/>
                    <a:gd name="T61" fmla="*/ 1938 h 2124"/>
                    <a:gd name="T62" fmla="*/ 745 w 2129"/>
                    <a:gd name="T63" fmla="*/ 1945 h 2124"/>
                    <a:gd name="T64" fmla="*/ 146 w 2129"/>
                    <a:gd name="T65" fmla="*/ 2120 h 2124"/>
                    <a:gd name="T66" fmla="*/ 132 w 2129"/>
                    <a:gd name="T67" fmla="*/ 2122 h 2124"/>
                    <a:gd name="T68" fmla="*/ 113 w 2129"/>
                    <a:gd name="T69" fmla="*/ 2124 h 2124"/>
                    <a:gd name="T70" fmla="*/ 87 w 2129"/>
                    <a:gd name="T71" fmla="*/ 2120 h 2124"/>
                    <a:gd name="T72" fmla="*/ 63 w 2129"/>
                    <a:gd name="T73" fmla="*/ 2112 h 2124"/>
                    <a:gd name="T74" fmla="*/ 41 w 2129"/>
                    <a:gd name="T75" fmla="*/ 2098 h 2124"/>
                    <a:gd name="T76" fmla="*/ 24 w 2129"/>
                    <a:gd name="T77" fmla="*/ 2081 h 2124"/>
                    <a:gd name="T78" fmla="*/ 11 w 2129"/>
                    <a:gd name="T79" fmla="*/ 2062 h 2124"/>
                    <a:gd name="T80" fmla="*/ 2 w 2129"/>
                    <a:gd name="T81" fmla="*/ 2040 h 2124"/>
                    <a:gd name="T82" fmla="*/ 0 w 2129"/>
                    <a:gd name="T83" fmla="*/ 2018 h 2124"/>
                    <a:gd name="T84" fmla="*/ 1 w 2129"/>
                    <a:gd name="T85" fmla="*/ 1999 h 2124"/>
                    <a:gd name="T86" fmla="*/ 6 w 2129"/>
                    <a:gd name="T87" fmla="*/ 1981 h 2124"/>
                    <a:gd name="T88" fmla="*/ 176 w 2129"/>
                    <a:gd name="T89" fmla="*/ 1377 h 2124"/>
                    <a:gd name="T90" fmla="*/ 181 w 2129"/>
                    <a:gd name="T91" fmla="*/ 1364 h 2124"/>
                    <a:gd name="T92" fmla="*/ 190 w 2129"/>
                    <a:gd name="T93" fmla="*/ 1347 h 2124"/>
                    <a:gd name="T94" fmla="*/ 207 w 2129"/>
                    <a:gd name="T95" fmla="*/ 1325 h 2124"/>
                    <a:gd name="T96" fmla="*/ 1225 w 2129"/>
                    <a:gd name="T97" fmla="*/ 308 h 2124"/>
                    <a:gd name="T98" fmla="*/ 1480 w 2129"/>
                    <a:gd name="T99" fmla="*/ 57 h 2124"/>
                    <a:gd name="T100" fmla="*/ 1509 w 2129"/>
                    <a:gd name="T101" fmla="*/ 32 h 2124"/>
                    <a:gd name="T102" fmla="*/ 1540 w 2129"/>
                    <a:gd name="T103" fmla="*/ 14 h 2124"/>
                    <a:gd name="T104" fmla="*/ 1574 w 2129"/>
                    <a:gd name="T105" fmla="*/ 4 h 2124"/>
                    <a:gd name="T106" fmla="*/ 1608 w 2129"/>
                    <a:gd name="T107" fmla="*/ 0 h 2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29" h="2124">
                      <a:moveTo>
                        <a:pt x="1306" y="550"/>
                      </a:moveTo>
                      <a:lnTo>
                        <a:pt x="389" y="1466"/>
                      </a:lnTo>
                      <a:lnTo>
                        <a:pt x="279" y="1843"/>
                      </a:lnTo>
                      <a:lnTo>
                        <a:pt x="657" y="1737"/>
                      </a:lnTo>
                      <a:lnTo>
                        <a:pt x="1578" y="818"/>
                      </a:lnTo>
                      <a:lnTo>
                        <a:pt x="1306" y="550"/>
                      </a:lnTo>
                      <a:close/>
                      <a:moveTo>
                        <a:pt x="1612" y="244"/>
                      </a:moveTo>
                      <a:lnTo>
                        <a:pt x="1468" y="388"/>
                      </a:lnTo>
                      <a:lnTo>
                        <a:pt x="1739" y="656"/>
                      </a:lnTo>
                      <a:lnTo>
                        <a:pt x="1880" y="510"/>
                      </a:lnTo>
                      <a:lnTo>
                        <a:pt x="1612" y="244"/>
                      </a:lnTo>
                      <a:close/>
                      <a:moveTo>
                        <a:pt x="1608" y="0"/>
                      </a:moveTo>
                      <a:lnTo>
                        <a:pt x="1641" y="3"/>
                      </a:lnTo>
                      <a:lnTo>
                        <a:pt x="1672" y="11"/>
                      </a:lnTo>
                      <a:lnTo>
                        <a:pt x="1701" y="23"/>
                      </a:lnTo>
                      <a:lnTo>
                        <a:pt x="1730" y="41"/>
                      </a:lnTo>
                      <a:lnTo>
                        <a:pt x="1755" y="65"/>
                      </a:lnTo>
                      <a:lnTo>
                        <a:pt x="2075" y="384"/>
                      </a:lnTo>
                      <a:lnTo>
                        <a:pt x="2094" y="407"/>
                      </a:lnTo>
                      <a:lnTo>
                        <a:pt x="2110" y="432"/>
                      </a:lnTo>
                      <a:lnTo>
                        <a:pt x="2120" y="460"/>
                      </a:lnTo>
                      <a:lnTo>
                        <a:pt x="2126" y="491"/>
                      </a:lnTo>
                      <a:lnTo>
                        <a:pt x="2129" y="523"/>
                      </a:lnTo>
                      <a:lnTo>
                        <a:pt x="2122" y="559"/>
                      </a:lnTo>
                      <a:lnTo>
                        <a:pt x="2110" y="591"/>
                      </a:lnTo>
                      <a:lnTo>
                        <a:pt x="2093" y="621"/>
                      </a:lnTo>
                      <a:lnTo>
                        <a:pt x="2071" y="648"/>
                      </a:lnTo>
                      <a:lnTo>
                        <a:pt x="1820" y="898"/>
                      </a:lnTo>
                      <a:lnTo>
                        <a:pt x="796" y="1920"/>
                      </a:lnTo>
                      <a:lnTo>
                        <a:pt x="781" y="1930"/>
                      </a:lnTo>
                      <a:lnTo>
                        <a:pt x="765" y="1938"/>
                      </a:lnTo>
                      <a:lnTo>
                        <a:pt x="745" y="1945"/>
                      </a:lnTo>
                      <a:lnTo>
                        <a:pt x="146" y="2120"/>
                      </a:lnTo>
                      <a:lnTo>
                        <a:pt x="132" y="2122"/>
                      </a:lnTo>
                      <a:lnTo>
                        <a:pt x="113" y="2124"/>
                      </a:lnTo>
                      <a:lnTo>
                        <a:pt x="87" y="2120"/>
                      </a:lnTo>
                      <a:lnTo>
                        <a:pt x="63" y="2112"/>
                      </a:lnTo>
                      <a:lnTo>
                        <a:pt x="41" y="2098"/>
                      </a:lnTo>
                      <a:lnTo>
                        <a:pt x="24" y="2081"/>
                      </a:lnTo>
                      <a:lnTo>
                        <a:pt x="11" y="2062"/>
                      </a:lnTo>
                      <a:lnTo>
                        <a:pt x="2" y="2040"/>
                      </a:lnTo>
                      <a:lnTo>
                        <a:pt x="0" y="2018"/>
                      </a:lnTo>
                      <a:lnTo>
                        <a:pt x="1" y="1999"/>
                      </a:lnTo>
                      <a:lnTo>
                        <a:pt x="6" y="1981"/>
                      </a:lnTo>
                      <a:lnTo>
                        <a:pt x="176" y="1377"/>
                      </a:lnTo>
                      <a:lnTo>
                        <a:pt x="181" y="1364"/>
                      </a:lnTo>
                      <a:lnTo>
                        <a:pt x="190" y="1347"/>
                      </a:lnTo>
                      <a:lnTo>
                        <a:pt x="207" y="1325"/>
                      </a:lnTo>
                      <a:lnTo>
                        <a:pt x="1225" y="308"/>
                      </a:lnTo>
                      <a:lnTo>
                        <a:pt x="1480" y="57"/>
                      </a:lnTo>
                      <a:lnTo>
                        <a:pt x="1509" y="32"/>
                      </a:lnTo>
                      <a:lnTo>
                        <a:pt x="1540" y="14"/>
                      </a:lnTo>
                      <a:lnTo>
                        <a:pt x="1574" y="4"/>
                      </a:lnTo>
                      <a:lnTo>
                        <a:pt x="16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3" name="Freeform 32">
                  <a:extLst>
                    <a:ext uri="{FF2B5EF4-FFF2-40B4-BE49-F238E27FC236}">
                      <a16:creationId xmlns:a16="http://schemas.microsoft.com/office/drawing/2014/main" xmlns="" id="{90F38D31-CD2E-4482-8C60-F83E5A46C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4784725"/>
                  <a:ext cx="3194051" cy="365125"/>
                </a:xfrm>
                <a:custGeom>
                  <a:avLst/>
                  <a:gdLst>
                    <a:gd name="T0" fmla="*/ 114 w 2012"/>
                    <a:gd name="T1" fmla="*/ 0 h 230"/>
                    <a:gd name="T2" fmla="*/ 1897 w 2012"/>
                    <a:gd name="T3" fmla="*/ 0 h 230"/>
                    <a:gd name="T4" fmla="*/ 1924 w 2012"/>
                    <a:gd name="T5" fmla="*/ 4 h 230"/>
                    <a:gd name="T6" fmla="*/ 1949 w 2012"/>
                    <a:gd name="T7" fmla="*/ 11 h 230"/>
                    <a:gd name="T8" fmla="*/ 1969 w 2012"/>
                    <a:gd name="T9" fmla="*/ 25 h 230"/>
                    <a:gd name="T10" fmla="*/ 1987 w 2012"/>
                    <a:gd name="T11" fmla="*/ 42 h 230"/>
                    <a:gd name="T12" fmla="*/ 2000 w 2012"/>
                    <a:gd name="T13" fmla="*/ 64 h 230"/>
                    <a:gd name="T14" fmla="*/ 2008 w 2012"/>
                    <a:gd name="T15" fmla="*/ 87 h 230"/>
                    <a:gd name="T16" fmla="*/ 2012 w 2012"/>
                    <a:gd name="T17" fmla="*/ 114 h 230"/>
                    <a:gd name="T18" fmla="*/ 2008 w 2012"/>
                    <a:gd name="T19" fmla="*/ 141 h 230"/>
                    <a:gd name="T20" fmla="*/ 2000 w 2012"/>
                    <a:gd name="T21" fmla="*/ 166 h 230"/>
                    <a:gd name="T22" fmla="*/ 1987 w 2012"/>
                    <a:gd name="T23" fmla="*/ 186 h 230"/>
                    <a:gd name="T24" fmla="*/ 1969 w 2012"/>
                    <a:gd name="T25" fmla="*/ 204 h 230"/>
                    <a:gd name="T26" fmla="*/ 1949 w 2012"/>
                    <a:gd name="T27" fmla="*/ 219 h 230"/>
                    <a:gd name="T28" fmla="*/ 1924 w 2012"/>
                    <a:gd name="T29" fmla="*/ 228 h 230"/>
                    <a:gd name="T30" fmla="*/ 1897 w 2012"/>
                    <a:gd name="T31" fmla="*/ 230 h 230"/>
                    <a:gd name="T32" fmla="*/ 114 w 2012"/>
                    <a:gd name="T33" fmla="*/ 230 h 230"/>
                    <a:gd name="T34" fmla="*/ 87 w 2012"/>
                    <a:gd name="T35" fmla="*/ 228 h 230"/>
                    <a:gd name="T36" fmla="*/ 63 w 2012"/>
                    <a:gd name="T37" fmla="*/ 219 h 230"/>
                    <a:gd name="T38" fmla="*/ 42 w 2012"/>
                    <a:gd name="T39" fmla="*/ 204 h 230"/>
                    <a:gd name="T40" fmla="*/ 24 w 2012"/>
                    <a:gd name="T41" fmla="*/ 186 h 230"/>
                    <a:gd name="T42" fmla="*/ 11 w 2012"/>
                    <a:gd name="T43" fmla="*/ 166 h 230"/>
                    <a:gd name="T44" fmla="*/ 2 w 2012"/>
                    <a:gd name="T45" fmla="*/ 141 h 230"/>
                    <a:gd name="T46" fmla="*/ 0 w 2012"/>
                    <a:gd name="T47" fmla="*/ 114 h 230"/>
                    <a:gd name="T48" fmla="*/ 2 w 2012"/>
                    <a:gd name="T49" fmla="*/ 87 h 230"/>
                    <a:gd name="T50" fmla="*/ 11 w 2012"/>
                    <a:gd name="T51" fmla="*/ 64 h 230"/>
                    <a:gd name="T52" fmla="*/ 24 w 2012"/>
                    <a:gd name="T53" fmla="*/ 42 h 230"/>
                    <a:gd name="T54" fmla="*/ 42 w 2012"/>
                    <a:gd name="T55" fmla="*/ 25 h 230"/>
                    <a:gd name="T56" fmla="*/ 63 w 2012"/>
                    <a:gd name="T57" fmla="*/ 11 h 230"/>
                    <a:gd name="T58" fmla="*/ 87 w 2012"/>
                    <a:gd name="T59" fmla="*/ 4 h 230"/>
                    <a:gd name="T60" fmla="*/ 114 w 2012"/>
                    <a:gd name="T6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30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4"/>
                      </a:lnTo>
                      <a:lnTo>
                        <a:pt x="1949" y="11"/>
                      </a:lnTo>
                      <a:lnTo>
                        <a:pt x="1969" y="25"/>
                      </a:lnTo>
                      <a:lnTo>
                        <a:pt x="1987" y="42"/>
                      </a:lnTo>
                      <a:lnTo>
                        <a:pt x="2000" y="64"/>
                      </a:lnTo>
                      <a:lnTo>
                        <a:pt x="2008" y="87"/>
                      </a:lnTo>
                      <a:lnTo>
                        <a:pt x="2012" y="114"/>
                      </a:lnTo>
                      <a:lnTo>
                        <a:pt x="2008" y="141"/>
                      </a:lnTo>
                      <a:lnTo>
                        <a:pt x="2000" y="166"/>
                      </a:lnTo>
                      <a:lnTo>
                        <a:pt x="1987" y="186"/>
                      </a:lnTo>
                      <a:lnTo>
                        <a:pt x="1969" y="204"/>
                      </a:lnTo>
                      <a:lnTo>
                        <a:pt x="1949" y="219"/>
                      </a:lnTo>
                      <a:lnTo>
                        <a:pt x="1924" y="228"/>
                      </a:lnTo>
                      <a:lnTo>
                        <a:pt x="1897" y="230"/>
                      </a:lnTo>
                      <a:lnTo>
                        <a:pt x="114" y="230"/>
                      </a:lnTo>
                      <a:lnTo>
                        <a:pt x="87" y="228"/>
                      </a:lnTo>
                      <a:lnTo>
                        <a:pt x="63" y="219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6"/>
                      </a:lnTo>
                      <a:lnTo>
                        <a:pt x="2" y="141"/>
                      </a:lnTo>
                      <a:lnTo>
                        <a:pt x="0" y="114"/>
                      </a:lnTo>
                      <a:lnTo>
                        <a:pt x="2" y="87"/>
                      </a:lnTo>
                      <a:lnTo>
                        <a:pt x="11" y="64"/>
                      </a:lnTo>
                      <a:lnTo>
                        <a:pt x="24" y="42"/>
                      </a:lnTo>
                      <a:lnTo>
                        <a:pt x="42" y="25"/>
                      </a:lnTo>
                      <a:lnTo>
                        <a:pt x="63" y="11"/>
                      </a:lnTo>
                      <a:lnTo>
                        <a:pt x="87" y="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4" name="Freeform 33">
                  <a:extLst>
                    <a:ext uri="{FF2B5EF4-FFF2-40B4-BE49-F238E27FC236}">
                      <a16:creationId xmlns:a16="http://schemas.microsoft.com/office/drawing/2014/main" xmlns="" id="{8899631A-EBA6-493C-9621-13D06B41A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5602288"/>
                  <a:ext cx="3194051" cy="363538"/>
                </a:xfrm>
                <a:custGeom>
                  <a:avLst/>
                  <a:gdLst>
                    <a:gd name="T0" fmla="*/ 114 w 2012"/>
                    <a:gd name="T1" fmla="*/ 0 h 229"/>
                    <a:gd name="T2" fmla="*/ 1897 w 2012"/>
                    <a:gd name="T3" fmla="*/ 0 h 229"/>
                    <a:gd name="T4" fmla="*/ 1924 w 2012"/>
                    <a:gd name="T5" fmla="*/ 2 h 229"/>
                    <a:gd name="T6" fmla="*/ 1949 w 2012"/>
                    <a:gd name="T7" fmla="*/ 11 h 229"/>
                    <a:gd name="T8" fmla="*/ 1969 w 2012"/>
                    <a:gd name="T9" fmla="*/ 24 h 229"/>
                    <a:gd name="T10" fmla="*/ 1987 w 2012"/>
                    <a:gd name="T11" fmla="*/ 41 h 229"/>
                    <a:gd name="T12" fmla="*/ 2000 w 2012"/>
                    <a:gd name="T13" fmla="*/ 63 h 229"/>
                    <a:gd name="T14" fmla="*/ 2008 w 2012"/>
                    <a:gd name="T15" fmla="*/ 87 h 229"/>
                    <a:gd name="T16" fmla="*/ 2012 w 2012"/>
                    <a:gd name="T17" fmla="*/ 113 h 229"/>
                    <a:gd name="T18" fmla="*/ 2008 w 2012"/>
                    <a:gd name="T19" fmla="*/ 140 h 229"/>
                    <a:gd name="T20" fmla="*/ 2000 w 2012"/>
                    <a:gd name="T21" fmla="*/ 165 h 229"/>
                    <a:gd name="T22" fmla="*/ 1987 w 2012"/>
                    <a:gd name="T23" fmla="*/ 187 h 229"/>
                    <a:gd name="T24" fmla="*/ 1969 w 2012"/>
                    <a:gd name="T25" fmla="*/ 205 h 229"/>
                    <a:gd name="T26" fmla="*/ 1949 w 2012"/>
                    <a:gd name="T27" fmla="*/ 217 h 229"/>
                    <a:gd name="T28" fmla="*/ 1924 w 2012"/>
                    <a:gd name="T29" fmla="*/ 226 h 229"/>
                    <a:gd name="T30" fmla="*/ 1897 w 2012"/>
                    <a:gd name="T31" fmla="*/ 229 h 229"/>
                    <a:gd name="T32" fmla="*/ 114 w 2012"/>
                    <a:gd name="T33" fmla="*/ 229 h 229"/>
                    <a:gd name="T34" fmla="*/ 87 w 2012"/>
                    <a:gd name="T35" fmla="*/ 226 h 229"/>
                    <a:gd name="T36" fmla="*/ 63 w 2012"/>
                    <a:gd name="T37" fmla="*/ 217 h 229"/>
                    <a:gd name="T38" fmla="*/ 42 w 2012"/>
                    <a:gd name="T39" fmla="*/ 205 h 229"/>
                    <a:gd name="T40" fmla="*/ 24 w 2012"/>
                    <a:gd name="T41" fmla="*/ 187 h 229"/>
                    <a:gd name="T42" fmla="*/ 11 w 2012"/>
                    <a:gd name="T43" fmla="*/ 165 h 229"/>
                    <a:gd name="T44" fmla="*/ 2 w 2012"/>
                    <a:gd name="T45" fmla="*/ 140 h 229"/>
                    <a:gd name="T46" fmla="*/ 0 w 2012"/>
                    <a:gd name="T47" fmla="*/ 113 h 229"/>
                    <a:gd name="T48" fmla="*/ 2 w 2012"/>
                    <a:gd name="T49" fmla="*/ 87 h 229"/>
                    <a:gd name="T50" fmla="*/ 11 w 2012"/>
                    <a:gd name="T51" fmla="*/ 63 h 229"/>
                    <a:gd name="T52" fmla="*/ 24 w 2012"/>
                    <a:gd name="T53" fmla="*/ 41 h 229"/>
                    <a:gd name="T54" fmla="*/ 42 w 2012"/>
                    <a:gd name="T55" fmla="*/ 24 h 229"/>
                    <a:gd name="T56" fmla="*/ 63 w 2012"/>
                    <a:gd name="T57" fmla="*/ 11 h 229"/>
                    <a:gd name="T58" fmla="*/ 87 w 2012"/>
                    <a:gd name="T59" fmla="*/ 2 h 229"/>
                    <a:gd name="T60" fmla="*/ 114 w 2012"/>
                    <a:gd name="T6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29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2"/>
                      </a:lnTo>
                      <a:lnTo>
                        <a:pt x="1949" y="11"/>
                      </a:lnTo>
                      <a:lnTo>
                        <a:pt x="1969" y="24"/>
                      </a:lnTo>
                      <a:lnTo>
                        <a:pt x="1987" y="41"/>
                      </a:lnTo>
                      <a:lnTo>
                        <a:pt x="2000" y="63"/>
                      </a:lnTo>
                      <a:lnTo>
                        <a:pt x="2008" y="87"/>
                      </a:lnTo>
                      <a:lnTo>
                        <a:pt x="2012" y="113"/>
                      </a:lnTo>
                      <a:lnTo>
                        <a:pt x="2008" y="140"/>
                      </a:lnTo>
                      <a:lnTo>
                        <a:pt x="2000" y="165"/>
                      </a:lnTo>
                      <a:lnTo>
                        <a:pt x="1987" y="187"/>
                      </a:lnTo>
                      <a:lnTo>
                        <a:pt x="1969" y="205"/>
                      </a:lnTo>
                      <a:lnTo>
                        <a:pt x="1949" y="217"/>
                      </a:lnTo>
                      <a:lnTo>
                        <a:pt x="1924" y="226"/>
                      </a:lnTo>
                      <a:lnTo>
                        <a:pt x="1897" y="229"/>
                      </a:lnTo>
                      <a:lnTo>
                        <a:pt x="114" y="229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5"/>
                      </a:lnTo>
                      <a:lnTo>
                        <a:pt x="24" y="187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5" name="Freeform 34">
                  <a:extLst>
                    <a:ext uri="{FF2B5EF4-FFF2-40B4-BE49-F238E27FC236}">
                      <a16:creationId xmlns:a16="http://schemas.microsoft.com/office/drawing/2014/main" xmlns="" id="{7563C572-1EB1-4FD1-ADD1-83E3C45FD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6411913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2 h 228"/>
                    <a:gd name="T6" fmla="*/ 993 w 1057"/>
                    <a:gd name="T7" fmla="*/ 11 h 228"/>
                    <a:gd name="T8" fmla="*/ 1013 w 1057"/>
                    <a:gd name="T9" fmla="*/ 24 h 228"/>
                    <a:gd name="T10" fmla="*/ 1032 w 1057"/>
                    <a:gd name="T11" fmla="*/ 41 h 228"/>
                    <a:gd name="T12" fmla="*/ 1046 w 1057"/>
                    <a:gd name="T13" fmla="*/ 63 h 228"/>
                    <a:gd name="T14" fmla="*/ 1055 w 1057"/>
                    <a:gd name="T15" fmla="*/ 87 h 228"/>
                    <a:gd name="T16" fmla="*/ 1057 w 1057"/>
                    <a:gd name="T17" fmla="*/ 113 h 228"/>
                    <a:gd name="T18" fmla="*/ 1055 w 1057"/>
                    <a:gd name="T19" fmla="*/ 140 h 228"/>
                    <a:gd name="T20" fmla="*/ 1046 w 1057"/>
                    <a:gd name="T21" fmla="*/ 165 h 228"/>
                    <a:gd name="T22" fmla="*/ 1032 w 1057"/>
                    <a:gd name="T23" fmla="*/ 185 h 228"/>
                    <a:gd name="T24" fmla="*/ 1013 w 1057"/>
                    <a:gd name="T25" fmla="*/ 203 h 228"/>
                    <a:gd name="T26" fmla="*/ 993 w 1057"/>
                    <a:gd name="T27" fmla="*/ 216 h 228"/>
                    <a:gd name="T28" fmla="*/ 968 w 1057"/>
                    <a:gd name="T29" fmla="*/ 225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5 h 228"/>
                    <a:gd name="T36" fmla="*/ 63 w 1057"/>
                    <a:gd name="T37" fmla="*/ 216 h 228"/>
                    <a:gd name="T38" fmla="*/ 42 w 1057"/>
                    <a:gd name="T39" fmla="*/ 203 h 228"/>
                    <a:gd name="T40" fmla="*/ 24 w 1057"/>
                    <a:gd name="T41" fmla="*/ 185 h 228"/>
                    <a:gd name="T42" fmla="*/ 11 w 1057"/>
                    <a:gd name="T43" fmla="*/ 165 h 228"/>
                    <a:gd name="T44" fmla="*/ 2 w 1057"/>
                    <a:gd name="T45" fmla="*/ 140 h 228"/>
                    <a:gd name="T46" fmla="*/ 0 w 1057"/>
                    <a:gd name="T47" fmla="*/ 113 h 228"/>
                    <a:gd name="T48" fmla="*/ 2 w 1057"/>
                    <a:gd name="T49" fmla="*/ 87 h 228"/>
                    <a:gd name="T50" fmla="*/ 11 w 1057"/>
                    <a:gd name="T51" fmla="*/ 63 h 228"/>
                    <a:gd name="T52" fmla="*/ 24 w 1057"/>
                    <a:gd name="T53" fmla="*/ 41 h 228"/>
                    <a:gd name="T54" fmla="*/ 42 w 1057"/>
                    <a:gd name="T55" fmla="*/ 24 h 228"/>
                    <a:gd name="T56" fmla="*/ 63 w 1057"/>
                    <a:gd name="T57" fmla="*/ 11 h 228"/>
                    <a:gd name="T58" fmla="*/ 87 w 1057"/>
                    <a:gd name="T59" fmla="*/ 2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2"/>
                      </a:lnTo>
                      <a:lnTo>
                        <a:pt x="993" y="11"/>
                      </a:lnTo>
                      <a:lnTo>
                        <a:pt x="1013" y="24"/>
                      </a:lnTo>
                      <a:lnTo>
                        <a:pt x="1032" y="41"/>
                      </a:lnTo>
                      <a:lnTo>
                        <a:pt x="1046" y="63"/>
                      </a:lnTo>
                      <a:lnTo>
                        <a:pt x="1055" y="87"/>
                      </a:lnTo>
                      <a:lnTo>
                        <a:pt x="1057" y="113"/>
                      </a:lnTo>
                      <a:lnTo>
                        <a:pt x="1055" y="140"/>
                      </a:lnTo>
                      <a:lnTo>
                        <a:pt x="1046" y="165"/>
                      </a:lnTo>
                      <a:lnTo>
                        <a:pt x="1032" y="185"/>
                      </a:lnTo>
                      <a:lnTo>
                        <a:pt x="1013" y="203"/>
                      </a:lnTo>
                      <a:lnTo>
                        <a:pt x="993" y="216"/>
                      </a:lnTo>
                      <a:lnTo>
                        <a:pt x="968" y="225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5"/>
                      </a:lnTo>
                      <a:lnTo>
                        <a:pt x="63" y="216"/>
                      </a:lnTo>
                      <a:lnTo>
                        <a:pt x="42" y="203"/>
                      </a:lnTo>
                      <a:lnTo>
                        <a:pt x="24" y="185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6" name="Freeform 35">
                  <a:extLst>
                    <a:ext uri="{FF2B5EF4-FFF2-40B4-BE49-F238E27FC236}">
                      <a16:creationId xmlns:a16="http://schemas.microsoft.com/office/drawing/2014/main" xmlns="" id="{A2067D40-D0F0-43DB-9E43-6B90EAE85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7226300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3 h 228"/>
                    <a:gd name="T6" fmla="*/ 993 w 1057"/>
                    <a:gd name="T7" fmla="*/ 12 h 228"/>
                    <a:gd name="T8" fmla="*/ 1013 w 1057"/>
                    <a:gd name="T9" fmla="*/ 25 h 228"/>
                    <a:gd name="T10" fmla="*/ 1032 w 1057"/>
                    <a:gd name="T11" fmla="*/ 43 h 228"/>
                    <a:gd name="T12" fmla="*/ 1046 w 1057"/>
                    <a:gd name="T13" fmla="*/ 64 h 228"/>
                    <a:gd name="T14" fmla="*/ 1055 w 1057"/>
                    <a:gd name="T15" fmla="*/ 88 h 228"/>
                    <a:gd name="T16" fmla="*/ 1057 w 1057"/>
                    <a:gd name="T17" fmla="*/ 115 h 228"/>
                    <a:gd name="T18" fmla="*/ 1055 w 1057"/>
                    <a:gd name="T19" fmla="*/ 141 h 228"/>
                    <a:gd name="T20" fmla="*/ 1046 w 1057"/>
                    <a:gd name="T21" fmla="*/ 165 h 228"/>
                    <a:gd name="T22" fmla="*/ 1032 w 1057"/>
                    <a:gd name="T23" fmla="*/ 186 h 228"/>
                    <a:gd name="T24" fmla="*/ 1013 w 1057"/>
                    <a:gd name="T25" fmla="*/ 204 h 228"/>
                    <a:gd name="T26" fmla="*/ 993 w 1057"/>
                    <a:gd name="T27" fmla="*/ 217 h 228"/>
                    <a:gd name="T28" fmla="*/ 968 w 1057"/>
                    <a:gd name="T29" fmla="*/ 226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6 h 228"/>
                    <a:gd name="T36" fmla="*/ 63 w 1057"/>
                    <a:gd name="T37" fmla="*/ 217 h 228"/>
                    <a:gd name="T38" fmla="*/ 42 w 1057"/>
                    <a:gd name="T39" fmla="*/ 204 h 228"/>
                    <a:gd name="T40" fmla="*/ 24 w 1057"/>
                    <a:gd name="T41" fmla="*/ 186 h 228"/>
                    <a:gd name="T42" fmla="*/ 11 w 1057"/>
                    <a:gd name="T43" fmla="*/ 165 h 228"/>
                    <a:gd name="T44" fmla="*/ 2 w 1057"/>
                    <a:gd name="T45" fmla="*/ 141 h 228"/>
                    <a:gd name="T46" fmla="*/ 0 w 1057"/>
                    <a:gd name="T47" fmla="*/ 115 h 228"/>
                    <a:gd name="T48" fmla="*/ 2 w 1057"/>
                    <a:gd name="T49" fmla="*/ 88 h 228"/>
                    <a:gd name="T50" fmla="*/ 11 w 1057"/>
                    <a:gd name="T51" fmla="*/ 64 h 228"/>
                    <a:gd name="T52" fmla="*/ 24 w 1057"/>
                    <a:gd name="T53" fmla="*/ 43 h 228"/>
                    <a:gd name="T54" fmla="*/ 42 w 1057"/>
                    <a:gd name="T55" fmla="*/ 25 h 228"/>
                    <a:gd name="T56" fmla="*/ 63 w 1057"/>
                    <a:gd name="T57" fmla="*/ 12 h 228"/>
                    <a:gd name="T58" fmla="*/ 87 w 1057"/>
                    <a:gd name="T59" fmla="*/ 3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3"/>
                      </a:lnTo>
                      <a:lnTo>
                        <a:pt x="993" y="12"/>
                      </a:lnTo>
                      <a:lnTo>
                        <a:pt x="1013" y="25"/>
                      </a:lnTo>
                      <a:lnTo>
                        <a:pt x="1032" y="43"/>
                      </a:lnTo>
                      <a:lnTo>
                        <a:pt x="1046" y="64"/>
                      </a:lnTo>
                      <a:lnTo>
                        <a:pt x="1055" y="88"/>
                      </a:lnTo>
                      <a:lnTo>
                        <a:pt x="1057" y="115"/>
                      </a:lnTo>
                      <a:lnTo>
                        <a:pt x="1055" y="141"/>
                      </a:lnTo>
                      <a:lnTo>
                        <a:pt x="1046" y="165"/>
                      </a:lnTo>
                      <a:lnTo>
                        <a:pt x="1032" y="186"/>
                      </a:lnTo>
                      <a:lnTo>
                        <a:pt x="1013" y="204"/>
                      </a:lnTo>
                      <a:lnTo>
                        <a:pt x="993" y="217"/>
                      </a:lnTo>
                      <a:lnTo>
                        <a:pt x="968" y="226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5"/>
                      </a:lnTo>
                      <a:lnTo>
                        <a:pt x="2" y="141"/>
                      </a:lnTo>
                      <a:lnTo>
                        <a:pt x="0" y="115"/>
                      </a:lnTo>
                      <a:lnTo>
                        <a:pt x="2" y="88"/>
                      </a:lnTo>
                      <a:lnTo>
                        <a:pt x="11" y="64"/>
                      </a:lnTo>
                      <a:lnTo>
                        <a:pt x="24" y="43"/>
                      </a:lnTo>
                      <a:lnTo>
                        <a:pt x="42" y="25"/>
                      </a:lnTo>
                      <a:lnTo>
                        <a:pt x="63" y="12"/>
                      </a:lnTo>
                      <a:lnTo>
                        <a:pt x="87" y="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7" name="Freeform 36">
                  <a:extLst>
                    <a:ext uri="{FF2B5EF4-FFF2-40B4-BE49-F238E27FC236}">
                      <a16:creationId xmlns:a16="http://schemas.microsoft.com/office/drawing/2014/main" xmlns="" id="{4B6EA1B6-571F-475E-B363-23376E61B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21275" y="1619250"/>
                  <a:ext cx="4464051" cy="6724650"/>
                </a:xfrm>
                <a:custGeom>
                  <a:avLst/>
                  <a:gdLst>
                    <a:gd name="T0" fmla="*/ 1329 w 2812"/>
                    <a:gd name="T1" fmla="*/ 330 h 4236"/>
                    <a:gd name="T2" fmla="*/ 1329 w 2812"/>
                    <a:gd name="T3" fmla="*/ 1459 h 4236"/>
                    <a:gd name="T4" fmla="*/ 1331 w 2812"/>
                    <a:gd name="T5" fmla="*/ 1471 h 4236"/>
                    <a:gd name="T6" fmla="*/ 1335 w 2812"/>
                    <a:gd name="T7" fmla="*/ 1479 h 4236"/>
                    <a:gd name="T8" fmla="*/ 1341 w 2812"/>
                    <a:gd name="T9" fmla="*/ 1483 h 4236"/>
                    <a:gd name="T10" fmla="*/ 1350 w 2812"/>
                    <a:gd name="T11" fmla="*/ 1484 h 4236"/>
                    <a:gd name="T12" fmla="*/ 2485 w 2812"/>
                    <a:gd name="T13" fmla="*/ 1484 h 4236"/>
                    <a:gd name="T14" fmla="*/ 1329 w 2812"/>
                    <a:gd name="T15" fmla="*/ 330 h 4236"/>
                    <a:gd name="T16" fmla="*/ 251 w 2812"/>
                    <a:gd name="T17" fmla="*/ 0 h 4236"/>
                    <a:gd name="T18" fmla="*/ 1326 w 2812"/>
                    <a:gd name="T19" fmla="*/ 0 h 4236"/>
                    <a:gd name="T20" fmla="*/ 1329 w 2812"/>
                    <a:gd name="T21" fmla="*/ 4 h 4236"/>
                    <a:gd name="T22" fmla="*/ 2808 w 2812"/>
                    <a:gd name="T23" fmla="*/ 1484 h 4236"/>
                    <a:gd name="T24" fmla="*/ 2812 w 2812"/>
                    <a:gd name="T25" fmla="*/ 1484 h 4236"/>
                    <a:gd name="T26" fmla="*/ 2812 w 2812"/>
                    <a:gd name="T27" fmla="*/ 2411 h 4236"/>
                    <a:gd name="T28" fmla="*/ 2583 w 2812"/>
                    <a:gd name="T29" fmla="*/ 2411 h 4236"/>
                    <a:gd name="T30" fmla="*/ 2583 w 2812"/>
                    <a:gd name="T31" fmla="*/ 1714 h 4236"/>
                    <a:gd name="T32" fmla="*/ 1350 w 2812"/>
                    <a:gd name="T33" fmla="*/ 1714 h 4236"/>
                    <a:gd name="T34" fmla="*/ 1309 w 2812"/>
                    <a:gd name="T35" fmla="*/ 1712 h 4236"/>
                    <a:gd name="T36" fmla="*/ 1270 w 2812"/>
                    <a:gd name="T37" fmla="*/ 1701 h 4236"/>
                    <a:gd name="T38" fmla="*/ 1234 w 2812"/>
                    <a:gd name="T39" fmla="*/ 1686 h 4236"/>
                    <a:gd name="T40" fmla="*/ 1202 w 2812"/>
                    <a:gd name="T41" fmla="*/ 1665 h 4236"/>
                    <a:gd name="T42" fmla="*/ 1174 w 2812"/>
                    <a:gd name="T43" fmla="*/ 1640 h 4236"/>
                    <a:gd name="T44" fmla="*/ 1149 w 2812"/>
                    <a:gd name="T45" fmla="*/ 1610 h 4236"/>
                    <a:gd name="T46" fmla="*/ 1129 w 2812"/>
                    <a:gd name="T47" fmla="*/ 1577 h 4236"/>
                    <a:gd name="T48" fmla="*/ 1114 w 2812"/>
                    <a:gd name="T49" fmla="*/ 1540 h 4236"/>
                    <a:gd name="T50" fmla="*/ 1105 w 2812"/>
                    <a:gd name="T51" fmla="*/ 1501 h 4236"/>
                    <a:gd name="T52" fmla="*/ 1101 w 2812"/>
                    <a:gd name="T53" fmla="*/ 1459 h 4236"/>
                    <a:gd name="T54" fmla="*/ 1101 w 2812"/>
                    <a:gd name="T55" fmla="*/ 228 h 4236"/>
                    <a:gd name="T56" fmla="*/ 251 w 2812"/>
                    <a:gd name="T57" fmla="*/ 228 h 4236"/>
                    <a:gd name="T58" fmla="*/ 240 w 2812"/>
                    <a:gd name="T59" fmla="*/ 230 h 4236"/>
                    <a:gd name="T60" fmla="*/ 233 w 2812"/>
                    <a:gd name="T61" fmla="*/ 237 h 4236"/>
                    <a:gd name="T62" fmla="*/ 231 w 2812"/>
                    <a:gd name="T63" fmla="*/ 249 h 4236"/>
                    <a:gd name="T64" fmla="*/ 231 w 2812"/>
                    <a:gd name="T65" fmla="*/ 3987 h 4236"/>
                    <a:gd name="T66" fmla="*/ 233 w 2812"/>
                    <a:gd name="T67" fmla="*/ 3999 h 4236"/>
                    <a:gd name="T68" fmla="*/ 240 w 2812"/>
                    <a:gd name="T69" fmla="*/ 4005 h 4236"/>
                    <a:gd name="T70" fmla="*/ 251 w 2812"/>
                    <a:gd name="T71" fmla="*/ 4008 h 4236"/>
                    <a:gd name="T72" fmla="*/ 1605 w 2812"/>
                    <a:gd name="T73" fmla="*/ 4008 h 4236"/>
                    <a:gd name="T74" fmla="*/ 1605 w 2812"/>
                    <a:gd name="T75" fmla="*/ 4236 h 4236"/>
                    <a:gd name="T76" fmla="*/ 251 w 2812"/>
                    <a:gd name="T77" fmla="*/ 4236 h 4236"/>
                    <a:gd name="T78" fmla="*/ 210 w 2812"/>
                    <a:gd name="T79" fmla="*/ 4232 h 4236"/>
                    <a:gd name="T80" fmla="*/ 171 w 2812"/>
                    <a:gd name="T81" fmla="*/ 4223 h 4236"/>
                    <a:gd name="T82" fmla="*/ 135 w 2812"/>
                    <a:gd name="T83" fmla="*/ 4209 h 4236"/>
                    <a:gd name="T84" fmla="*/ 102 w 2812"/>
                    <a:gd name="T85" fmla="*/ 4188 h 4236"/>
                    <a:gd name="T86" fmla="*/ 74 w 2812"/>
                    <a:gd name="T87" fmla="*/ 4163 h 4236"/>
                    <a:gd name="T88" fmla="*/ 48 w 2812"/>
                    <a:gd name="T89" fmla="*/ 4135 h 4236"/>
                    <a:gd name="T90" fmla="*/ 28 w 2812"/>
                    <a:gd name="T91" fmla="*/ 4103 h 4236"/>
                    <a:gd name="T92" fmla="*/ 13 w 2812"/>
                    <a:gd name="T93" fmla="*/ 4067 h 4236"/>
                    <a:gd name="T94" fmla="*/ 4 w 2812"/>
                    <a:gd name="T95" fmla="*/ 4028 h 4236"/>
                    <a:gd name="T96" fmla="*/ 0 w 2812"/>
                    <a:gd name="T97" fmla="*/ 3987 h 4236"/>
                    <a:gd name="T98" fmla="*/ 0 w 2812"/>
                    <a:gd name="T99" fmla="*/ 249 h 4236"/>
                    <a:gd name="T100" fmla="*/ 4 w 2812"/>
                    <a:gd name="T101" fmla="*/ 209 h 4236"/>
                    <a:gd name="T102" fmla="*/ 13 w 2812"/>
                    <a:gd name="T103" fmla="*/ 170 h 4236"/>
                    <a:gd name="T104" fmla="*/ 27 w 2812"/>
                    <a:gd name="T105" fmla="*/ 136 h 4236"/>
                    <a:gd name="T106" fmla="*/ 48 w 2812"/>
                    <a:gd name="T107" fmla="*/ 102 h 4236"/>
                    <a:gd name="T108" fmla="*/ 74 w 2812"/>
                    <a:gd name="T109" fmla="*/ 73 h 4236"/>
                    <a:gd name="T110" fmla="*/ 103 w 2812"/>
                    <a:gd name="T111" fmla="*/ 47 h 4236"/>
                    <a:gd name="T112" fmla="*/ 137 w 2812"/>
                    <a:gd name="T113" fmla="*/ 26 h 4236"/>
                    <a:gd name="T114" fmla="*/ 171 w 2812"/>
                    <a:gd name="T115" fmla="*/ 12 h 4236"/>
                    <a:gd name="T116" fmla="*/ 210 w 2812"/>
                    <a:gd name="T117" fmla="*/ 3 h 4236"/>
                    <a:gd name="T118" fmla="*/ 251 w 2812"/>
                    <a:gd name="T119" fmla="*/ 0 h 4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12" h="4236">
                      <a:moveTo>
                        <a:pt x="1329" y="330"/>
                      </a:moveTo>
                      <a:lnTo>
                        <a:pt x="1329" y="1459"/>
                      </a:lnTo>
                      <a:lnTo>
                        <a:pt x="1331" y="1471"/>
                      </a:lnTo>
                      <a:lnTo>
                        <a:pt x="1335" y="1479"/>
                      </a:lnTo>
                      <a:lnTo>
                        <a:pt x="1341" y="1483"/>
                      </a:lnTo>
                      <a:lnTo>
                        <a:pt x="1350" y="1484"/>
                      </a:lnTo>
                      <a:lnTo>
                        <a:pt x="2485" y="1484"/>
                      </a:lnTo>
                      <a:lnTo>
                        <a:pt x="1329" y="330"/>
                      </a:lnTo>
                      <a:close/>
                      <a:moveTo>
                        <a:pt x="251" y="0"/>
                      </a:moveTo>
                      <a:lnTo>
                        <a:pt x="1326" y="0"/>
                      </a:lnTo>
                      <a:lnTo>
                        <a:pt x="1329" y="4"/>
                      </a:lnTo>
                      <a:lnTo>
                        <a:pt x="2808" y="1484"/>
                      </a:lnTo>
                      <a:lnTo>
                        <a:pt x="2812" y="1484"/>
                      </a:lnTo>
                      <a:lnTo>
                        <a:pt x="2812" y="2411"/>
                      </a:lnTo>
                      <a:lnTo>
                        <a:pt x="2583" y="2411"/>
                      </a:lnTo>
                      <a:lnTo>
                        <a:pt x="2583" y="1714"/>
                      </a:lnTo>
                      <a:lnTo>
                        <a:pt x="1350" y="1714"/>
                      </a:lnTo>
                      <a:lnTo>
                        <a:pt x="1309" y="1712"/>
                      </a:lnTo>
                      <a:lnTo>
                        <a:pt x="1270" y="1701"/>
                      </a:lnTo>
                      <a:lnTo>
                        <a:pt x="1234" y="1686"/>
                      </a:lnTo>
                      <a:lnTo>
                        <a:pt x="1202" y="1665"/>
                      </a:lnTo>
                      <a:lnTo>
                        <a:pt x="1174" y="1640"/>
                      </a:lnTo>
                      <a:lnTo>
                        <a:pt x="1149" y="1610"/>
                      </a:lnTo>
                      <a:lnTo>
                        <a:pt x="1129" y="1577"/>
                      </a:lnTo>
                      <a:lnTo>
                        <a:pt x="1114" y="1540"/>
                      </a:lnTo>
                      <a:lnTo>
                        <a:pt x="1105" y="1501"/>
                      </a:lnTo>
                      <a:lnTo>
                        <a:pt x="1101" y="1459"/>
                      </a:lnTo>
                      <a:lnTo>
                        <a:pt x="1101" y="228"/>
                      </a:lnTo>
                      <a:lnTo>
                        <a:pt x="251" y="228"/>
                      </a:lnTo>
                      <a:lnTo>
                        <a:pt x="240" y="230"/>
                      </a:lnTo>
                      <a:lnTo>
                        <a:pt x="233" y="237"/>
                      </a:lnTo>
                      <a:lnTo>
                        <a:pt x="231" y="249"/>
                      </a:lnTo>
                      <a:lnTo>
                        <a:pt x="231" y="3987"/>
                      </a:lnTo>
                      <a:lnTo>
                        <a:pt x="233" y="3999"/>
                      </a:lnTo>
                      <a:lnTo>
                        <a:pt x="240" y="4005"/>
                      </a:lnTo>
                      <a:lnTo>
                        <a:pt x="251" y="4008"/>
                      </a:lnTo>
                      <a:lnTo>
                        <a:pt x="1605" y="4008"/>
                      </a:lnTo>
                      <a:lnTo>
                        <a:pt x="1605" y="4236"/>
                      </a:lnTo>
                      <a:lnTo>
                        <a:pt x="251" y="4236"/>
                      </a:lnTo>
                      <a:lnTo>
                        <a:pt x="210" y="4232"/>
                      </a:lnTo>
                      <a:lnTo>
                        <a:pt x="171" y="4223"/>
                      </a:lnTo>
                      <a:lnTo>
                        <a:pt x="135" y="4209"/>
                      </a:lnTo>
                      <a:lnTo>
                        <a:pt x="102" y="4188"/>
                      </a:lnTo>
                      <a:lnTo>
                        <a:pt x="74" y="4163"/>
                      </a:lnTo>
                      <a:lnTo>
                        <a:pt x="48" y="4135"/>
                      </a:lnTo>
                      <a:lnTo>
                        <a:pt x="28" y="4103"/>
                      </a:lnTo>
                      <a:lnTo>
                        <a:pt x="13" y="4067"/>
                      </a:lnTo>
                      <a:lnTo>
                        <a:pt x="4" y="4028"/>
                      </a:lnTo>
                      <a:lnTo>
                        <a:pt x="0" y="3987"/>
                      </a:lnTo>
                      <a:lnTo>
                        <a:pt x="0" y="249"/>
                      </a:lnTo>
                      <a:lnTo>
                        <a:pt x="4" y="209"/>
                      </a:lnTo>
                      <a:lnTo>
                        <a:pt x="13" y="170"/>
                      </a:lnTo>
                      <a:lnTo>
                        <a:pt x="27" y="136"/>
                      </a:lnTo>
                      <a:lnTo>
                        <a:pt x="48" y="102"/>
                      </a:lnTo>
                      <a:lnTo>
                        <a:pt x="74" y="73"/>
                      </a:lnTo>
                      <a:lnTo>
                        <a:pt x="103" y="47"/>
                      </a:lnTo>
                      <a:lnTo>
                        <a:pt x="137" y="26"/>
                      </a:lnTo>
                      <a:lnTo>
                        <a:pt x="171" y="12"/>
                      </a:lnTo>
                      <a:lnTo>
                        <a:pt x="210" y="3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9539E2-FD12-4F54-B1E1-F8A2753ED106}"/>
              </a:ext>
            </a:extLst>
          </p:cNvPr>
          <p:cNvSpPr txBox="1"/>
          <p:nvPr/>
        </p:nvSpPr>
        <p:spPr>
          <a:xfrm>
            <a:off x="3274579" y="3655391"/>
            <a:ext cx="23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Lưu ý: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mã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066F05-1405-40B8-9E75-83F150EB3599}"/>
              </a:ext>
            </a:extLst>
          </p:cNvPr>
          <p:cNvGrpSpPr/>
          <p:nvPr/>
        </p:nvGrpSpPr>
        <p:grpSpPr>
          <a:xfrm>
            <a:off x="1965278" y="4576363"/>
            <a:ext cx="8188656" cy="805218"/>
            <a:chOff x="1965278" y="4494475"/>
            <a:chExt cx="8188656" cy="8052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0CCCB1FA-BB7A-405A-9749-3220ECEB8D93}"/>
                </a:ext>
              </a:extLst>
            </p:cNvPr>
            <p:cNvSpPr/>
            <p:nvPr/>
          </p:nvSpPr>
          <p:spPr>
            <a:xfrm>
              <a:off x="1965278" y="4494475"/>
              <a:ext cx="8188656" cy="80521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  <a:alpha val="49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29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0336A72-08F2-4D12-8174-5304EB2C2580}"/>
                </a:ext>
              </a:extLst>
            </p:cNvPr>
            <p:cNvSpPr/>
            <p:nvPr/>
          </p:nvSpPr>
          <p:spPr>
            <a:xfrm>
              <a:off x="2210938" y="4613181"/>
              <a:ext cx="7861111" cy="621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Cú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600" b="1" dirty="0">
                  <a:solidFill>
                    <a:srgbClr val="FF0000"/>
                  </a:solidFill>
                </a:rPr>
                <a:t>[</a:t>
              </a:r>
              <a:r>
                <a:rPr lang="en-US" sz="1600" b="1" dirty="0" err="1">
                  <a:solidFill>
                    <a:srgbClr val="FF0000"/>
                  </a:solidFill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</a:rPr>
                <a:t> HSSV – 10 </a:t>
              </a:r>
              <a:r>
                <a:rPr lang="en-US" sz="1600" b="1" dirty="0" err="1">
                  <a:solidFill>
                    <a:srgbClr val="FF0000"/>
                  </a:solidFill>
                </a:rPr>
                <a:t>ký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</a:rPr>
                <a:t>tự</a:t>
              </a:r>
              <a:r>
                <a:rPr lang="en-US" sz="1600" b="1" dirty="0">
                  <a:solidFill>
                    <a:srgbClr val="FF0000"/>
                  </a:solidFill>
                </a:rPr>
                <a:t>] + </a:t>
              </a:r>
              <a:r>
                <a:rPr lang="en-US" sz="1600" b="1" dirty="0" err="1">
                  <a:solidFill>
                    <a:srgbClr val="FF0000"/>
                  </a:solidFill>
                </a:rPr>
                <a:t>nộp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</a:rPr>
                <a:t>tiền</a:t>
              </a:r>
              <a:r>
                <a:rPr lang="en-US" sz="1600" b="1" dirty="0">
                  <a:solidFill>
                    <a:srgbClr val="FF0000"/>
                  </a:solidFill>
                </a:rPr>
                <a:t> + [</a:t>
              </a:r>
              <a:r>
                <a:rPr lang="en-US" sz="1600" b="1" dirty="0" err="1">
                  <a:solidFill>
                    <a:srgbClr val="FF0000"/>
                  </a:solidFill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</a:rPr>
                <a:t>học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</a:rPr>
                <a:t>kỳ</a:t>
              </a:r>
              <a:r>
                <a:rPr lang="en-US" sz="1600" b="1" dirty="0">
                  <a:solidFill>
                    <a:srgbClr val="FF0000"/>
                  </a:solidFill>
                </a:rPr>
                <a:t>]</a:t>
              </a:r>
              <a:endPara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Tài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khoản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phí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Đại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Tháp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107000802759</a:t>
              </a:r>
            </a:p>
          </p:txBody>
        </p:sp>
      </p:grpSp>
      <p:pic>
        <p:nvPicPr>
          <p:cNvPr id="41" name="Picture 2" descr="Bank icon Royalty Free Vector Image - VectorStock">
            <a:extLst>
              <a:ext uri="{FF2B5EF4-FFF2-40B4-BE49-F238E27FC236}">
                <a16:creationId xmlns:a16="http://schemas.microsoft.com/office/drawing/2014/main" xmlns="" id="{CE44CD16-5DDB-4617-AADB-0B3DB706D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5" b="87407" l="5700" r="93800">
                        <a14:foregroundMark x1="10500" y1="25278" x2="27700" y2="10648"/>
                        <a14:foregroundMark x1="27700" y1="10648" x2="53100" y2="6204"/>
                        <a14:foregroundMark x1="53100" y1="6204" x2="64900" y2="9815"/>
                        <a14:foregroundMark x1="64900" y1="9815" x2="85000" y2="24444"/>
                        <a14:foregroundMark x1="85000" y1="24444" x2="92700" y2="46389"/>
                        <a14:foregroundMark x1="92700" y1="46389" x2="92300" y2="57963"/>
                        <a14:foregroundMark x1="92300" y1="57963" x2="87900" y2="68981"/>
                        <a14:foregroundMark x1="87900" y1="68981" x2="79300" y2="78056"/>
                        <a14:foregroundMark x1="79300" y1="78056" x2="67000" y2="82315"/>
                        <a14:foregroundMark x1="57725" y1="90533" x2="55400" y2="92593"/>
                        <a14:foregroundMark x1="67000" y1="82315" x2="60138" y2="88395"/>
                        <a14:foregroundMark x1="51374" y1="89482" x2="14900" y2="61296"/>
                        <a14:foregroundMark x1="55400" y1="92593" x2="53291" y2="90963"/>
                        <a14:foregroundMark x1="14900" y1="61296" x2="8300" y2="52593"/>
                        <a14:foregroundMark x1="8300" y1="52593" x2="4900" y2="42037"/>
                        <a14:foregroundMark x1="4900" y1="42037" x2="5758" y2="31795"/>
                        <a14:foregroundMark x1="6135" y1="30920" x2="11400" y2="25000"/>
                        <a14:foregroundMark x1="29400" y1="9074" x2="48200" y2="4907"/>
                        <a14:foregroundMark x1="7500" y1="41019" x2="13700" y2="27963"/>
                        <a14:foregroundMark x1="13700" y1="27963" x2="24300" y2="18056"/>
                        <a14:foregroundMark x1="24300" y1="18056" x2="37100" y2="13611"/>
                        <a14:foregroundMark x1="37100" y1="13611" x2="51800" y2="14074"/>
                        <a14:foregroundMark x1="51800" y1="14074" x2="83600" y2="34907"/>
                        <a14:foregroundMark x1="83600" y1="34907" x2="89100" y2="47037"/>
                        <a14:foregroundMark x1="89100" y1="47037" x2="89100" y2="59259"/>
                        <a14:foregroundMark x1="89100" y1="59259" x2="83300" y2="71944"/>
                        <a14:foregroundMark x1="83300" y1="71944" x2="72200" y2="80370"/>
                        <a14:foregroundMark x1="72200" y1="80370" x2="59500" y2="84167"/>
                        <a14:foregroundMark x1="59500" y1="84167" x2="31700" y2="79167"/>
                        <a14:foregroundMark x1="31700" y1="79167" x2="20700" y2="73148"/>
                        <a14:foregroundMark x1="20700" y1="73148" x2="6700" y2="40370"/>
                        <a14:foregroundMark x1="6700" y1="40370" x2="6600" y2="40278"/>
                        <a14:foregroundMark x1="16300" y1="56481" x2="13000" y2="44722"/>
                        <a14:foregroundMark x1="13000" y1="44722" x2="14700" y2="33704"/>
                        <a14:foregroundMark x1="14700" y1="33704" x2="28300" y2="34444"/>
                        <a14:foregroundMark x1="28300" y1="34444" x2="34600" y2="44907"/>
                        <a14:foregroundMark x1="34600" y1="44907" x2="34800" y2="57315"/>
                        <a14:foregroundMark x1="34800" y1="57315" x2="25400" y2="65463"/>
                        <a14:foregroundMark x1="25400" y1="65463" x2="13900" y2="60370"/>
                        <a14:foregroundMark x1="13900" y1="60370" x2="6900" y2="51019"/>
                        <a14:foregroundMark x1="6900" y1="51019" x2="7100" y2="39815"/>
                        <a14:foregroundMark x1="7100" y1="39815" x2="16700" y2="33611"/>
                        <a14:foregroundMark x1="16700" y1="33611" x2="16700" y2="33519"/>
                        <a14:foregroundMark x1="37100" y1="23611" x2="29500" y2="41481"/>
                        <a14:foregroundMark x1="29500" y1="41481" x2="28500" y2="53056"/>
                        <a14:foregroundMark x1="28500" y1="53056" x2="34900" y2="62963"/>
                        <a14:foregroundMark x1="34900" y1="62963" x2="45400" y2="69444"/>
                        <a14:foregroundMark x1="45400" y1="69444" x2="57900" y2="68981"/>
                        <a14:foregroundMark x1="57900" y1="68981" x2="68900" y2="63704"/>
                        <a14:foregroundMark x1="68900" y1="63704" x2="73000" y2="50648"/>
                        <a14:foregroundMark x1="73000" y1="50648" x2="67200" y2="28148"/>
                        <a14:foregroundMark x1="67200" y1="28148" x2="53600" y2="21111"/>
                        <a14:foregroundMark x1="53600" y1="21111" x2="41100" y2="21019"/>
                        <a14:foregroundMark x1="41100" y1="21019" x2="36300" y2="23426"/>
                        <a14:foregroundMark x1="46000" y1="24259" x2="49400" y2="34537"/>
                        <a14:foregroundMark x1="49400" y1="34537" x2="63400" y2="34167"/>
                        <a14:foregroundMark x1="63400" y1="34167" x2="55900" y2="22315"/>
                        <a14:foregroundMark x1="55900" y1="22315" x2="44500" y2="23981"/>
                        <a14:foregroundMark x1="44500" y1="23981" x2="44400" y2="24074"/>
                        <a14:foregroundMark x1="51500" y1="28333" x2="51300" y2="31019"/>
                        <a14:foregroundMark x1="36900" y1="36111" x2="38000" y2="49259"/>
                        <a14:foregroundMark x1="38000" y1="49259" x2="43400" y2="39537"/>
                        <a14:foregroundMark x1="43400" y1="39537" x2="42700" y2="35741"/>
                        <a14:foregroundMark x1="56800" y1="35926" x2="54900" y2="59259"/>
                        <a14:foregroundMark x1="54900" y1="59259" x2="63500" y2="49352"/>
                        <a14:foregroundMark x1="63500" y1="49352" x2="64400" y2="38148"/>
                        <a14:foregroundMark x1="64400" y1="38148" x2="59100" y2="40278"/>
                        <a14:foregroundMark x1="74100" y1="35556" x2="76600" y2="50185"/>
                        <a14:foregroundMark x1="76600" y1="50185" x2="84400" y2="58519"/>
                        <a14:foregroundMark x1="84400" y1="58519" x2="84500" y2="47315"/>
                        <a14:foregroundMark x1="84500" y1="47315" x2="80800" y2="36759"/>
                        <a14:foregroundMark x1="80800" y1="36759" x2="80800" y2="36759"/>
                        <a14:foregroundMark x1="88300" y1="29537" x2="93800" y2="39444"/>
                        <a14:foregroundMark x1="93800" y1="39444" x2="91200" y2="63056"/>
                        <a14:foregroundMark x1="38500" y1="87407" x2="50400" y2="87407"/>
                        <a14:foregroundMark x1="50400" y1="87407" x2="59500" y2="86574"/>
                        <a14:foregroundMark x1="32500" y1="53981" x2="39000" y2="63889"/>
                        <a14:foregroundMark x1="39000" y1="63889" x2="54800" y2="67500"/>
                        <a14:foregroundMark x1="54800" y1="67500" x2="69200" y2="65556"/>
                        <a14:foregroundMark x1="69200" y1="65556" x2="70600" y2="55093"/>
                        <a14:foregroundMark x1="70600" y1="55093" x2="66100" y2="44537"/>
                        <a14:foregroundMark x1="66100" y1="44537" x2="59000" y2="36019"/>
                        <a14:foregroundMark x1="59000" y1="36019" x2="48100" y2="31759"/>
                        <a14:foregroundMark x1="48100" y1="31759" x2="39200" y2="38796"/>
                        <a14:foregroundMark x1="39200" y1="38796" x2="38900" y2="39259"/>
                        <a14:foregroundMark x1="23000" y1="24630" x2="15900" y2="33426"/>
                        <a14:foregroundMark x1="15900" y1="33426" x2="27900" y2="38704"/>
                        <a14:foregroundMark x1="27900" y1="38704" x2="38600" y2="34352"/>
                        <a14:foregroundMark x1="38600" y1="34352" x2="37100" y2="23333"/>
                        <a14:foregroundMark x1="37100" y1="23333" x2="25400" y2="22593"/>
                        <a14:foregroundMark x1="25400" y1="22593" x2="19400" y2="26667"/>
                        <a14:foregroundMark x1="26300" y1="28981" x2="14300" y2="29537"/>
                        <a14:foregroundMark x1="20500" y1="24259" x2="17800" y2="29537"/>
                        <a14:foregroundMark x1="53500" y1="28981" x2="61500" y2="32870"/>
                        <a14:foregroundMark x1="48700" y1="39259" x2="54200" y2="65648"/>
                        <a14:foregroundMark x1="71900" y1="62593" x2="84800" y2="64259"/>
                        <a14:foregroundMark x1="43300" y1="32407" x2="44700" y2="33056"/>
                        <a14:backgroundMark x1="4800" y1="32037" x2="5900" y2="29722"/>
                        <a14:backgroundMark x1="4600" y1="33889" x2="6500" y2="30000"/>
                        <a14:backgroundMark x1="51100" y1="89907" x2="59700" y2="89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3" t="2188" r="2430" b="9852"/>
          <a:stretch/>
        </p:blipFill>
        <p:spPr bwMode="auto">
          <a:xfrm>
            <a:off x="1452517" y="1533119"/>
            <a:ext cx="987877" cy="99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53FA70-E820-4D16-84F9-BD5C70D84A9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52" y="1712686"/>
            <a:ext cx="911235" cy="8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1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078EB84-A4DA-4E08-B5DA-DDABD466FB91}"/>
              </a:ext>
            </a:extLst>
          </p:cNvPr>
          <p:cNvSpPr/>
          <p:nvPr/>
        </p:nvSpPr>
        <p:spPr>
          <a:xfrm>
            <a:off x="609601" y="1023583"/>
            <a:ext cx="10907486" cy="5622877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8A74C38-BC14-415C-B309-FA5D67F62C0E}"/>
              </a:ext>
            </a:extLst>
          </p:cNvPr>
          <p:cNvSpPr txBox="1"/>
          <p:nvPr/>
        </p:nvSpPr>
        <p:spPr>
          <a:xfrm>
            <a:off x="734461" y="1089543"/>
            <a:ext cx="821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4. Các bước thực hiện tra soát giao dịch và hoàn học phí tại Quầy giao dịch của </a:t>
            </a:r>
            <a:r>
              <a:rPr lang="vi-VN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PVcomBank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Áp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dụng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trường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sinh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nộp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nhầm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phí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qua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ngày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hôm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mới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phát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400" dirty="0" err="1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hiện</a:t>
            </a:r>
            <a:r>
              <a:rPr lang="en-US" sz="1400" dirty="0" smtClean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vi-VN" sz="1400" dirty="0">
              <a:solidFill>
                <a:srgbClr val="0573B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93AAEF4-2E42-4AA2-8AEE-CD20D60804AF}"/>
              </a:ext>
            </a:extLst>
          </p:cNvPr>
          <p:cNvSpPr txBox="1"/>
          <p:nvPr/>
        </p:nvSpPr>
        <p:spPr>
          <a:xfrm>
            <a:off x="9283220" y="3193576"/>
            <a:ext cx="1689582" cy="2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dịch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5779541-D9C4-40D6-8901-4CD84C9D5766}"/>
              </a:ext>
            </a:extLst>
          </p:cNvPr>
          <p:cNvCxnSpPr>
            <a:cxnSpLocks/>
          </p:cNvCxnSpPr>
          <p:nvPr/>
        </p:nvCxnSpPr>
        <p:spPr>
          <a:xfrm>
            <a:off x="1961829" y="2893583"/>
            <a:ext cx="853463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6ECA5BC5-832C-4C61-A0BF-93C2101BF4F6}"/>
              </a:ext>
            </a:extLst>
          </p:cNvPr>
          <p:cNvSpPr/>
          <p:nvPr/>
        </p:nvSpPr>
        <p:spPr>
          <a:xfrm>
            <a:off x="4226893" y="2742808"/>
            <a:ext cx="352532" cy="33732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CA652C3F-58C8-4712-AD00-0CDC86F77B1B}"/>
              </a:ext>
            </a:extLst>
          </p:cNvPr>
          <p:cNvSpPr/>
          <p:nvPr/>
        </p:nvSpPr>
        <p:spPr>
          <a:xfrm>
            <a:off x="6990800" y="2715820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xmlns="" id="{08BC2C87-4B8B-4684-8D9A-C58DFF04F579}"/>
              </a:ext>
            </a:extLst>
          </p:cNvPr>
          <p:cNvSpPr/>
          <p:nvPr/>
        </p:nvSpPr>
        <p:spPr>
          <a:xfrm>
            <a:off x="9822836" y="2720253"/>
            <a:ext cx="352531" cy="36413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937A0250-985A-4693-9301-4A90626465F4}"/>
              </a:ext>
            </a:extLst>
          </p:cNvPr>
          <p:cNvSpPr txBox="1"/>
          <p:nvPr/>
        </p:nvSpPr>
        <p:spPr>
          <a:xfrm>
            <a:off x="696686" y="3162614"/>
            <a:ext cx="2537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SV ra quầy của PVcomBank gửi yêu cầu đề nghị tra soát giao dịch.</a:t>
            </a:r>
          </a:p>
          <a:p>
            <a:pPr algn="ctr"/>
            <a:r>
              <a:rPr lang="vi-V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Trường Đại học Đồng Tháp viết Ủy nhiệm chi để thực hiện hoàn tiền lại cho SV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689AB95-C3BE-409B-A67E-F23BD97CB236}"/>
              </a:ext>
            </a:extLst>
          </p:cNvPr>
          <p:cNvSpPr txBox="1"/>
          <p:nvPr/>
        </p:nvSpPr>
        <p:spPr>
          <a:xfrm>
            <a:off x="3470830" y="3168878"/>
            <a:ext cx="19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Thẻ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GTTT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1D5B381F-AA99-4E09-9826-C80DA2093EF0}"/>
              </a:ext>
            </a:extLst>
          </p:cNvPr>
          <p:cNvSpPr txBox="1"/>
          <p:nvPr/>
        </p:nvSpPr>
        <p:spPr>
          <a:xfrm>
            <a:off x="5675087" y="3147953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cứu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giao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tiền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khoản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mở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DB8B4F2-C02D-4522-8961-B9092A1AEA60}"/>
              </a:ext>
            </a:extLst>
          </p:cNvPr>
          <p:cNvSpPr txBox="1"/>
          <p:nvPr/>
        </p:nvSpPr>
        <p:spPr>
          <a:xfrm>
            <a:off x="1295356" y="5919983"/>
            <a:ext cx="9550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Mạng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vi-VN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ư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ới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CN/PGD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PVcomBank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khảo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Website: </a:t>
            </a:r>
            <a:r>
              <a:rPr lang="en-US" sz="1400" b="1" i="1" dirty="0">
                <a:solidFill>
                  <a:srgbClr val="0573B4"/>
                </a:solidFill>
                <a:latin typeface="Arial" pitchFamily="34" charset="0"/>
                <a:cs typeface="Arial" pitchFamily="34" charset="0"/>
              </a:rPr>
              <a:t>https://www.pvcombank.com.vn/mang-luoi.html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8B62478-F61A-4064-998E-1AA373524AE3}"/>
              </a:ext>
            </a:extLst>
          </p:cNvPr>
          <p:cNvSpPr txBox="1"/>
          <p:nvPr/>
        </p:nvSpPr>
        <p:spPr>
          <a:xfrm>
            <a:off x="192209" y="7885825"/>
            <a:ext cx="137700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 err="1"/>
              <a:t>Cú</a:t>
            </a:r>
            <a:r>
              <a:rPr lang="en-US" sz="1440" dirty="0"/>
              <a:t> </a:t>
            </a:r>
            <a:r>
              <a:rPr lang="en-US" sz="1440" dirty="0" err="1"/>
              <a:t>pháp</a:t>
            </a:r>
            <a:r>
              <a:rPr lang="en-US" sz="1440" dirty="0"/>
              <a:t> </a:t>
            </a:r>
            <a:r>
              <a:rPr lang="en-US" sz="1440" dirty="0" err="1"/>
              <a:t>nộp</a:t>
            </a:r>
            <a:r>
              <a:rPr lang="en-US" sz="1440" dirty="0"/>
              <a:t> </a:t>
            </a:r>
            <a:r>
              <a:rPr lang="en-US" sz="1440" dirty="0" err="1"/>
              <a:t>tiền</a:t>
            </a:r>
            <a:r>
              <a:rPr lang="en-US" sz="1440" dirty="0"/>
              <a:t> </a:t>
            </a:r>
            <a:r>
              <a:rPr lang="en-US" sz="1440" dirty="0" err="1"/>
              <a:t>học</a:t>
            </a:r>
            <a:r>
              <a:rPr lang="en-US" sz="1440" dirty="0"/>
              <a:t> </a:t>
            </a:r>
            <a:r>
              <a:rPr lang="en-US" sz="1440" dirty="0" err="1"/>
              <a:t>phí</a:t>
            </a:r>
            <a:r>
              <a:rPr lang="en-US" sz="1440" dirty="0"/>
              <a:t>: </a:t>
            </a:r>
            <a:r>
              <a:rPr lang="en-US" sz="1440" b="1" dirty="0">
                <a:solidFill>
                  <a:srgbClr val="FF0000"/>
                </a:solidFill>
              </a:rPr>
              <a:t>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SV]-[</a:t>
            </a:r>
            <a:r>
              <a:rPr lang="en-US" sz="1440" b="1" dirty="0" err="1">
                <a:solidFill>
                  <a:srgbClr val="FF0000"/>
                </a:solidFill>
              </a:rPr>
              <a:t>Họ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và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Tên</a:t>
            </a:r>
            <a:r>
              <a:rPr lang="en-US" sz="1440" b="1" dirty="0">
                <a:solidFill>
                  <a:srgbClr val="FF0000"/>
                </a:solidFill>
              </a:rPr>
              <a:t>]-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 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]-[</a:t>
            </a:r>
            <a:r>
              <a:rPr lang="en-US" sz="1440" b="1" dirty="0" err="1">
                <a:solidFill>
                  <a:srgbClr val="FF0000"/>
                </a:solidFill>
              </a:rPr>
              <a:t>Diễn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giải</a:t>
            </a:r>
            <a:r>
              <a:rPr lang="en-US" sz="1440" b="1" dirty="0">
                <a:solidFill>
                  <a:srgbClr val="FF0000"/>
                </a:solidFill>
              </a:rPr>
              <a:t>]</a:t>
            </a:r>
          </a:p>
          <a:p>
            <a:endParaRPr lang="en-US" sz="1440" dirty="0"/>
          </a:p>
        </p:txBody>
      </p:sp>
      <p:pic>
        <p:nvPicPr>
          <p:cNvPr id="2050" name="Picture 2" descr="Student ID card Glyph Black Icon 512822 - Download Free Vectors, Clipart  Graphics &amp; Vector Art">
            <a:extLst>
              <a:ext uri="{FF2B5EF4-FFF2-40B4-BE49-F238E27FC236}">
                <a16:creationId xmlns:a16="http://schemas.microsoft.com/office/drawing/2014/main" xmlns="" id="{9F1AB566-8B30-4819-A8A9-66E6F5791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A5A5A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22" b="81778" l="0" r="99556">
                        <a14:foregroundMark x1="0" y1="16889" x2="855" y2="17573"/>
                        <a14:foregroundMark x1="512" y1="78667" x2="0" y2="78667"/>
                        <a14:foregroundMark x1="2094" y1="78667" x2="992" y2="78667"/>
                        <a14:foregroundMark x1="24000" y1="45333" x2="50667" y2="45333"/>
                        <a14:foregroundMark x1="61333" y1="46222" x2="85333" y2="50222"/>
                        <a14:foregroundMark x1="77333" y1="55111" x2="77333" y2="55111"/>
                        <a14:foregroundMark x1="59556" y1="55556" x2="75556" y2="59111"/>
                        <a14:foregroundMark x1="43331" y1="30222" x2="57760" y2="33428"/>
                        <a14:foregroundMark x1="43057" y1="30161" x2="43331" y2="30222"/>
                        <a14:foregroundMark x1="11556" y1="68444" x2="50667" y2="68889"/>
                        <a14:foregroundMark x1="18222" y1="57333" x2="51556" y2="63111"/>
                        <a14:foregroundMark x1="16889" y1="54222" x2="51111" y2="56000"/>
                        <a14:foregroundMark x1="16000" y1="46667" x2="53333" y2="46667"/>
                        <a14:foregroundMark x1="20889" y1="49333" x2="51556" y2="49333"/>
                        <a14:foregroundMark x1="18667" y1="62667" x2="57778" y2="62667"/>
                        <a14:foregroundMark x1="98375" y1="81346" x2="99111" y2="81333"/>
                        <a14:foregroundMark x1="12444" y1="68889" x2="12000" y2="66222"/>
                        <a14:foregroundMark x1="12000" y1="67556" x2="12000" y2="65778"/>
                        <a14:foregroundMark x1="12000" y1="67556" x2="12000" y2="67556"/>
                        <a14:foregroundMark x1="12444" y1="66667" x2="12889" y2="68889"/>
                        <a14:foregroundMark x1="12000" y1="65333" x2="12444" y2="70667"/>
                        <a14:foregroundMark x1="12444" y1="62667" x2="13778" y2="71556"/>
                        <a14:foregroundMark x1="18667" y1="45778" x2="48889" y2="42667"/>
                        <a14:foregroundMark x1="48889" y1="42667" x2="49778" y2="42667"/>
                        <a14:foregroundMark x1="98667" y1="81778" x2="99556" y2="81778"/>
                        <a14:foregroundMark x1="444" y1="17778" x2="0" y2="16000"/>
                        <a14:foregroundMark x1="286" y1="16433" x2="444" y2="14222"/>
                        <a14:foregroundMark x1="0" y1="20444" x2="28" y2="20056"/>
                        <a14:foregroundMark x1="21333" y1="56444" x2="35111" y2="56000"/>
                        <a14:backgroundMark x1="23111" y1="8444" x2="23111" y2="8444"/>
                        <a14:backgroundMark x1="4889" y1="30667" x2="6533" y2="63547"/>
                        <a14:backgroundMark x1="2788" y1="24430" x2="20444" y2="24000"/>
                        <a14:backgroundMark x1="2222" y1="24444" x2="2741" y2="24431"/>
                        <a14:backgroundMark x1="5778" y1="18667" x2="36444" y2="19556"/>
                        <a14:backgroundMark x1="36444" y1="19556" x2="54222" y2="18222"/>
                        <a14:backgroundMark x1="42222" y1="30222" x2="42222" y2="30222"/>
                        <a14:backgroundMark x1="39556" y1="29778" x2="42667" y2="30667"/>
                        <a14:backgroundMark x1="1333" y1="17778" x2="5778" y2="26222"/>
                        <a14:backgroundMark x1="1333" y1="16889" x2="4444" y2="17333"/>
                        <a14:backgroundMark x1="2222" y1="80889" x2="36000" y2="80889"/>
                        <a14:backgroundMark x1="36000" y1="80889" x2="96889" y2="77333"/>
                        <a14:backgroundMark x1="96889" y1="77333" x2="97778" y2="77778"/>
                        <a14:backgroundMark x1="91556" y1="29333" x2="99111" y2="74667"/>
                        <a14:backgroundMark x1="61333" y1="24444" x2="88889" y2="23111"/>
                        <a14:backgroundMark x1="56000" y1="16889" x2="86222" y2="18667"/>
                        <a14:backgroundMark x1="86222" y1="18667" x2="97333" y2="17778"/>
                        <a14:backgroundMark x1="95556" y1="20444" x2="96444" y2="28889"/>
                        <a14:backgroundMark x1="49333" y1="16889" x2="60000" y2="18222"/>
                        <a14:backgroundMark x1="61333" y1="32000" x2="58667" y2="34222"/>
                        <a14:backgroundMark x1="57778" y1="34222" x2="57333" y2="31111"/>
                        <a14:backgroundMark x1="57333" y1="35111" x2="57778" y2="32000"/>
                        <a14:backgroundMark x1="41778" y1="32444" x2="41778" y2="28000"/>
                        <a14:backgroundMark x1="93778" y1="80889" x2="98667" y2="80889"/>
                        <a14:backgroundMark x1="1778" y1="79111" x2="4444" y2="79556"/>
                        <a14:backgroundMark x1="0" y1="80000" x2="1333" y2="77778"/>
                        <a14:backgroundMark x1="444" y1="21333" x2="0" y2="15556"/>
                        <a14:backgroundMark x1="889" y1="15556" x2="889" y2="12889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97" b="17936"/>
          <a:stretch/>
        </p:blipFill>
        <p:spPr bwMode="auto">
          <a:xfrm>
            <a:off x="3725609" y="1677608"/>
            <a:ext cx="1348661" cy="9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E77754B7-88A4-43B5-A515-4A45B0D10A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4515" b="1"/>
          <a:stretch/>
        </p:blipFill>
        <p:spPr>
          <a:xfrm>
            <a:off x="1383219" y="1511165"/>
            <a:ext cx="1127752" cy="1055475"/>
          </a:xfrm>
          <a:prstGeom prst="rect">
            <a:avLst/>
          </a:prstGeom>
        </p:spPr>
      </p:pic>
      <p:sp>
        <p:nvSpPr>
          <p:cNvPr id="136" name="Oval 135">
            <a:extLst>
              <a:ext uri="{FF2B5EF4-FFF2-40B4-BE49-F238E27FC236}">
                <a16:creationId xmlns:a16="http://schemas.microsoft.com/office/drawing/2014/main" xmlns="" id="{206ADB5E-D56F-48E2-A9ED-C6FA780408EA}"/>
              </a:ext>
            </a:extLst>
          </p:cNvPr>
          <p:cNvSpPr/>
          <p:nvPr/>
        </p:nvSpPr>
        <p:spPr>
          <a:xfrm>
            <a:off x="1741542" y="2676993"/>
            <a:ext cx="352531" cy="35253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55D0ADFE-C686-465B-AF8E-5D516519AC33}"/>
              </a:ext>
            </a:extLst>
          </p:cNvPr>
          <p:cNvSpPr/>
          <p:nvPr/>
        </p:nvSpPr>
        <p:spPr>
          <a:xfrm>
            <a:off x="5646994" y="479906"/>
            <a:ext cx="580806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1333" b="1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HƯỚNG DẪN CÁC PHƯƠNG THỨC NỘP HỌC PHÍ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09DCFDB-A4D4-4F74-8A44-F5B7FD53878C}"/>
              </a:ext>
            </a:extLst>
          </p:cNvPr>
          <p:cNvGrpSpPr/>
          <p:nvPr/>
        </p:nvGrpSpPr>
        <p:grpSpPr>
          <a:xfrm>
            <a:off x="9389662" y="1612727"/>
            <a:ext cx="1167968" cy="948714"/>
            <a:chOff x="8884569" y="1885071"/>
            <a:chExt cx="2012229" cy="163448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921B743-B7D8-4F7E-A7EB-D9F694E6D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4569" y="1885071"/>
              <a:ext cx="2012229" cy="16344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89F3A6D-B3A0-4DD2-BCB8-6A42F6CE60A7}"/>
                </a:ext>
              </a:extLst>
            </p:cNvPr>
            <p:cNvSpPr/>
            <p:nvPr/>
          </p:nvSpPr>
          <p:spPr>
            <a:xfrm>
              <a:off x="8953500" y="1930400"/>
              <a:ext cx="1879600" cy="109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EB4921AC-8C6E-4F69-B806-45B4181186DC}"/>
                </a:ext>
              </a:extLst>
            </p:cNvPr>
            <p:cNvGrpSpPr/>
            <p:nvPr/>
          </p:nvGrpSpPr>
          <p:grpSpPr>
            <a:xfrm>
              <a:off x="9093439" y="2033176"/>
              <a:ext cx="1244361" cy="902924"/>
              <a:chOff x="9443728" y="1791554"/>
              <a:chExt cx="1407384" cy="1021216"/>
            </a:xfrm>
          </p:grpSpPr>
          <p:grpSp>
            <p:nvGrpSpPr>
              <p:cNvPr id="120" name="Group 71">
                <a:extLst>
                  <a:ext uri="{FF2B5EF4-FFF2-40B4-BE49-F238E27FC236}">
                    <a16:creationId xmlns:a16="http://schemas.microsoft.com/office/drawing/2014/main" xmlns="" id="{68028E12-1763-462C-BC0C-03D66828AF2D}"/>
                  </a:ext>
                </a:extLst>
              </p:cNvPr>
              <p:cNvGrpSpPr/>
              <p:nvPr/>
            </p:nvGrpSpPr>
            <p:grpSpPr>
              <a:xfrm>
                <a:off x="9443728" y="1791554"/>
                <a:ext cx="1407384" cy="1021216"/>
                <a:chOff x="7888684" y="4438415"/>
                <a:chExt cx="1551156" cy="1125538"/>
              </a:xfrm>
            </p:grpSpPr>
            <p:sp>
              <p:nvSpPr>
                <p:cNvPr id="128" name="Freeform 13">
                  <a:extLst>
                    <a:ext uri="{FF2B5EF4-FFF2-40B4-BE49-F238E27FC236}">
                      <a16:creationId xmlns:a16="http://schemas.microsoft.com/office/drawing/2014/main" xmlns="" id="{22F39743-C311-43F0-84F4-37F22E46DA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0652" y="4438415"/>
                  <a:ext cx="1119188" cy="1125538"/>
                </a:xfrm>
                <a:custGeom>
                  <a:avLst/>
                  <a:gdLst/>
                  <a:ahLst/>
                  <a:cxnLst>
                    <a:cxn ang="0">
                      <a:pos x="628" y="165"/>
                    </a:cxn>
                    <a:cxn ang="0">
                      <a:pos x="501" y="116"/>
                    </a:cxn>
                    <a:cxn ang="0">
                      <a:pos x="447" y="90"/>
                    </a:cxn>
                    <a:cxn ang="0">
                      <a:pos x="385" y="76"/>
                    </a:cxn>
                    <a:cxn ang="0">
                      <a:pos x="315" y="77"/>
                    </a:cxn>
                    <a:cxn ang="0">
                      <a:pos x="243" y="96"/>
                    </a:cxn>
                    <a:cxn ang="0">
                      <a:pos x="180" y="133"/>
                    </a:cxn>
                    <a:cxn ang="0">
                      <a:pos x="129" y="184"/>
                    </a:cxn>
                    <a:cxn ang="0">
                      <a:pos x="92" y="246"/>
                    </a:cxn>
                    <a:cxn ang="0">
                      <a:pos x="73" y="318"/>
                    </a:cxn>
                    <a:cxn ang="0">
                      <a:pos x="73" y="395"/>
                    </a:cxn>
                    <a:cxn ang="0">
                      <a:pos x="92" y="466"/>
                    </a:cxn>
                    <a:cxn ang="0">
                      <a:pos x="129" y="530"/>
                    </a:cxn>
                    <a:cxn ang="0">
                      <a:pos x="180" y="581"/>
                    </a:cxn>
                    <a:cxn ang="0">
                      <a:pos x="243" y="618"/>
                    </a:cxn>
                    <a:cxn ang="0">
                      <a:pos x="315" y="637"/>
                    </a:cxn>
                    <a:cxn ang="0">
                      <a:pos x="393" y="637"/>
                    </a:cxn>
                    <a:cxn ang="0">
                      <a:pos x="469" y="615"/>
                    </a:cxn>
                    <a:cxn ang="0">
                      <a:pos x="534" y="575"/>
                    </a:cxn>
                    <a:cxn ang="0">
                      <a:pos x="586" y="518"/>
                    </a:cxn>
                    <a:cxn ang="0">
                      <a:pos x="621" y="449"/>
                    </a:cxn>
                    <a:cxn ang="0">
                      <a:pos x="635" y="371"/>
                    </a:cxn>
                    <a:cxn ang="0">
                      <a:pos x="700" y="414"/>
                    </a:cxn>
                    <a:cxn ang="0">
                      <a:pos x="677" y="494"/>
                    </a:cxn>
                    <a:cxn ang="0">
                      <a:pos x="637" y="565"/>
                    </a:cxn>
                    <a:cxn ang="0">
                      <a:pos x="582" y="624"/>
                    </a:cxn>
                    <a:cxn ang="0">
                      <a:pos x="515" y="670"/>
                    </a:cxn>
                    <a:cxn ang="0">
                      <a:pos x="437" y="699"/>
                    </a:cxn>
                    <a:cxn ang="0">
                      <a:pos x="353" y="709"/>
                    </a:cxn>
                    <a:cxn ang="0">
                      <a:pos x="266" y="698"/>
                    </a:cxn>
                    <a:cxn ang="0">
                      <a:pos x="187" y="668"/>
                    </a:cxn>
                    <a:cxn ang="0">
                      <a:pos x="118" y="620"/>
                    </a:cxn>
                    <a:cxn ang="0">
                      <a:pos x="63" y="558"/>
                    </a:cxn>
                    <a:cxn ang="0">
                      <a:pos x="24" y="484"/>
                    </a:cxn>
                    <a:cxn ang="0">
                      <a:pos x="3" y="400"/>
                    </a:cxn>
                    <a:cxn ang="0">
                      <a:pos x="3" y="312"/>
                    </a:cxn>
                    <a:cxn ang="0">
                      <a:pos x="24" y="229"/>
                    </a:cxn>
                    <a:cxn ang="0">
                      <a:pos x="63" y="155"/>
                    </a:cxn>
                    <a:cxn ang="0">
                      <a:pos x="118" y="92"/>
                    </a:cxn>
                    <a:cxn ang="0">
                      <a:pos x="187" y="45"/>
                    </a:cxn>
                    <a:cxn ang="0">
                      <a:pos x="266" y="14"/>
                    </a:cxn>
                    <a:cxn ang="0">
                      <a:pos x="353" y="3"/>
                    </a:cxn>
                    <a:cxn ang="0">
                      <a:pos x="436" y="14"/>
                    </a:cxn>
                    <a:cxn ang="0">
                      <a:pos x="511" y="41"/>
                    </a:cxn>
                    <a:cxn ang="0">
                      <a:pos x="593" y="0"/>
                    </a:cxn>
                  </a:cxnLst>
                  <a:rect l="0" t="0" r="r" b="b"/>
                  <a:pathLst>
                    <a:path w="705" h="709">
                      <a:moveTo>
                        <a:pt x="593" y="0"/>
                      </a:moveTo>
                      <a:lnTo>
                        <a:pt x="628" y="165"/>
                      </a:lnTo>
                      <a:lnTo>
                        <a:pt x="459" y="171"/>
                      </a:lnTo>
                      <a:lnTo>
                        <a:pt x="501" y="116"/>
                      </a:lnTo>
                      <a:lnTo>
                        <a:pt x="475" y="102"/>
                      </a:lnTo>
                      <a:lnTo>
                        <a:pt x="447" y="90"/>
                      </a:lnTo>
                      <a:lnTo>
                        <a:pt x="416" y="81"/>
                      </a:lnTo>
                      <a:lnTo>
                        <a:pt x="385" y="76"/>
                      </a:lnTo>
                      <a:lnTo>
                        <a:pt x="353" y="74"/>
                      </a:lnTo>
                      <a:lnTo>
                        <a:pt x="315" y="77"/>
                      </a:lnTo>
                      <a:lnTo>
                        <a:pt x="278" y="84"/>
                      </a:lnTo>
                      <a:lnTo>
                        <a:pt x="243" y="96"/>
                      </a:lnTo>
                      <a:lnTo>
                        <a:pt x="210" y="113"/>
                      </a:lnTo>
                      <a:lnTo>
                        <a:pt x="180" y="133"/>
                      </a:lnTo>
                      <a:lnTo>
                        <a:pt x="152" y="157"/>
                      </a:lnTo>
                      <a:lnTo>
                        <a:pt x="129" y="184"/>
                      </a:lnTo>
                      <a:lnTo>
                        <a:pt x="108" y="214"/>
                      </a:lnTo>
                      <a:lnTo>
                        <a:pt x="92" y="246"/>
                      </a:lnTo>
                      <a:lnTo>
                        <a:pt x="80" y="281"/>
                      </a:lnTo>
                      <a:lnTo>
                        <a:pt x="73" y="318"/>
                      </a:lnTo>
                      <a:lnTo>
                        <a:pt x="70" y="356"/>
                      </a:lnTo>
                      <a:lnTo>
                        <a:pt x="73" y="395"/>
                      </a:lnTo>
                      <a:lnTo>
                        <a:pt x="80" y="432"/>
                      </a:lnTo>
                      <a:lnTo>
                        <a:pt x="92" y="466"/>
                      </a:lnTo>
                      <a:lnTo>
                        <a:pt x="108" y="499"/>
                      </a:lnTo>
                      <a:lnTo>
                        <a:pt x="129" y="530"/>
                      </a:lnTo>
                      <a:lnTo>
                        <a:pt x="152" y="557"/>
                      </a:lnTo>
                      <a:lnTo>
                        <a:pt x="180" y="581"/>
                      </a:lnTo>
                      <a:lnTo>
                        <a:pt x="210" y="601"/>
                      </a:lnTo>
                      <a:lnTo>
                        <a:pt x="243" y="618"/>
                      </a:lnTo>
                      <a:lnTo>
                        <a:pt x="278" y="630"/>
                      </a:lnTo>
                      <a:lnTo>
                        <a:pt x="315" y="637"/>
                      </a:lnTo>
                      <a:lnTo>
                        <a:pt x="353" y="640"/>
                      </a:lnTo>
                      <a:lnTo>
                        <a:pt x="393" y="637"/>
                      </a:lnTo>
                      <a:lnTo>
                        <a:pt x="432" y="629"/>
                      </a:lnTo>
                      <a:lnTo>
                        <a:pt x="469" y="615"/>
                      </a:lnTo>
                      <a:lnTo>
                        <a:pt x="502" y="597"/>
                      </a:lnTo>
                      <a:lnTo>
                        <a:pt x="534" y="575"/>
                      </a:lnTo>
                      <a:lnTo>
                        <a:pt x="561" y="548"/>
                      </a:lnTo>
                      <a:lnTo>
                        <a:pt x="586" y="518"/>
                      </a:lnTo>
                      <a:lnTo>
                        <a:pt x="605" y="485"/>
                      </a:lnTo>
                      <a:lnTo>
                        <a:pt x="621" y="449"/>
                      </a:lnTo>
                      <a:lnTo>
                        <a:pt x="631" y="411"/>
                      </a:lnTo>
                      <a:lnTo>
                        <a:pt x="635" y="371"/>
                      </a:lnTo>
                      <a:lnTo>
                        <a:pt x="705" y="371"/>
                      </a:lnTo>
                      <a:lnTo>
                        <a:pt x="700" y="414"/>
                      </a:lnTo>
                      <a:lnTo>
                        <a:pt x="691" y="455"/>
                      </a:lnTo>
                      <a:lnTo>
                        <a:pt x="677" y="494"/>
                      </a:lnTo>
                      <a:lnTo>
                        <a:pt x="659" y="531"/>
                      </a:lnTo>
                      <a:lnTo>
                        <a:pt x="637" y="565"/>
                      </a:lnTo>
                      <a:lnTo>
                        <a:pt x="611" y="597"/>
                      </a:lnTo>
                      <a:lnTo>
                        <a:pt x="582" y="624"/>
                      </a:lnTo>
                      <a:lnTo>
                        <a:pt x="550" y="649"/>
                      </a:lnTo>
                      <a:lnTo>
                        <a:pt x="515" y="670"/>
                      </a:lnTo>
                      <a:lnTo>
                        <a:pt x="478" y="686"/>
                      </a:lnTo>
                      <a:lnTo>
                        <a:pt x="437" y="699"/>
                      </a:lnTo>
                      <a:lnTo>
                        <a:pt x="396" y="707"/>
                      </a:lnTo>
                      <a:lnTo>
                        <a:pt x="353" y="709"/>
                      </a:lnTo>
                      <a:lnTo>
                        <a:pt x="309" y="707"/>
                      </a:lnTo>
                      <a:lnTo>
                        <a:pt x="266" y="698"/>
                      </a:lnTo>
                      <a:lnTo>
                        <a:pt x="226" y="686"/>
                      </a:lnTo>
                      <a:lnTo>
                        <a:pt x="187" y="668"/>
                      </a:lnTo>
                      <a:lnTo>
                        <a:pt x="151" y="646"/>
                      </a:lnTo>
                      <a:lnTo>
                        <a:pt x="118" y="620"/>
                      </a:lnTo>
                      <a:lnTo>
                        <a:pt x="89" y="591"/>
                      </a:lnTo>
                      <a:lnTo>
                        <a:pt x="63" y="558"/>
                      </a:lnTo>
                      <a:lnTo>
                        <a:pt x="41" y="522"/>
                      </a:lnTo>
                      <a:lnTo>
                        <a:pt x="24" y="484"/>
                      </a:lnTo>
                      <a:lnTo>
                        <a:pt x="11" y="444"/>
                      </a:lnTo>
                      <a:lnTo>
                        <a:pt x="3" y="400"/>
                      </a:lnTo>
                      <a:lnTo>
                        <a:pt x="0" y="356"/>
                      </a:lnTo>
                      <a:lnTo>
                        <a:pt x="3" y="312"/>
                      </a:lnTo>
                      <a:lnTo>
                        <a:pt x="11" y="269"/>
                      </a:lnTo>
                      <a:lnTo>
                        <a:pt x="24" y="229"/>
                      </a:lnTo>
                      <a:lnTo>
                        <a:pt x="41" y="191"/>
                      </a:lnTo>
                      <a:lnTo>
                        <a:pt x="63" y="155"/>
                      </a:lnTo>
                      <a:lnTo>
                        <a:pt x="89" y="123"/>
                      </a:lnTo>
                      <a:lnTo>
                        <a:pt x="118" y="92"/>
                      </a:lnTo>
                      <a:lnTo>
                        <a:pt x="151" y="67"/>
                      </a:lnTo>
                      <a:lnTo>
                        <a:pt x="187" y="45"/>
                      </a:lnTo>
                      <a:lnTo>
                        <a:pt x="226" y="27"/>
                      </a:lnTo>
                      <a:lnTo>
                        <a:pt x="266" y="14"/>
                      </a:lnTo>
                      <a:lnTo>
                        <a:pt x="309" y="6"/>
                      </a:lnTo>
                      <a:lnTo>
                        <a:pt x="353" y="3"/>
                      </a:lnTo>
                      <a:lnTo>
                        <a:pt x="395" y="6"/>
                      </a:lnTo>
                      <a:lnTo>
                        <a:pt x="436" y="14"/>
                      </a:lnTo>
                      <a:lnTo>
                        <a:pt x="474" y="25"/>
                      </a:lnTo>
                      <a:lnTo>
                        <a:pt x="511" y="41"/>
                      </a:lnTo>
                      <a:lnTo>
                        <a:pt x="545" y="61"/>
                      </a:lnTo>
                      <a:lnTo>
                        <a:pt x="59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160"/>
                </a:p>
              </p:txBody>
            </p:sp>
            <p:grpSp>
              <p:nvGrpSpPr>
                <p:cNvPr id="129" name="Group 74">
                  <a:extLst>
                    <a:ext uri="{FF2B5EF4-FFF2-40B4-BE49-F238E27FC236}">
                      <a16:creationId xmlns:a16="http://schemas.microsoft.com/office/drawing/2014/main" xmlns="" id="{E73BC0CD-C6B9-42C0-8FB1-F322206803C3}"/>
                    </a:ext>
                  </a:extLst>
                </p:cNvPr>
                <p:cNvGrpSpPr/>
                <p:nvPr/>
              </p:nvGrpSpPr>
              <p:grpSpPr>
                <a:xfrm>
                  <a:off x="7888684" y="4789464"/>
                  <a:ext cx="1232081" cy="416373"/>
                  <a:chOff x="7875588" y="4792275"/>
                  <a:chExt cx="1254246" cy="423863"/>
                </a:xfrm>
              </p:grpSpPr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xmlns="" id="{A63D5243-E9C1-4116-9F81-C8BAA39CE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61521" y="4792275"/>
                    <a:ext cx="468313" cy="42386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72" y="0"/>
                      </a:cxn>
                      <a:cxn ang="0">
                        <a:pos x="295" y="267"/>
                      </a:cxn>
                      <a:cxn ang="0">
                        <a:pos x="0" y="26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95" h="267">
                        <a:moveTo>
                          <a:pt x="23" y="0"/>
                        </a:moveTo>
                        <a:lnTo>
                          <a:pt x="272" y="0"/>
                        </a:lnTo>
                        <a:lnTo>
                          <a:pt x="295" y="267"/>
                        </a:lnTo>
                        <a:lnTo>
                          <a:pt x="0" y="26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1" name="Freeform 15">
                    <a:extLst>
                      <a:ext uri="{FF2B5EF4-FFF2-40B4-BE49-F238E27FC236}">
                        <a16:creationId xmlns:a16="http://schemas.microsoft.com/office/drawing/2014/main" xmlns="" id="{45C2BFB9-53D0-4647-B92C-B5F5F8F2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5588" y="4846638"/>
                    <a:ext cx="44450" cy="44450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9" y="1"/>
                      </a:cxn>
                      <a:cxn ang="0">
                        <a:pos x="22" y="3"/>
                      </a:cxn>
                      <a:cxn ang="0">
                        <a:pos x="25" y="6"/>
                      </a:cxn>
                      <a:cxn ang="0">
                        <a:pos x="27" y="9"/>
                      </a:cxn>
                      <a:cxn ang="0">
                        <a:pos x="28" y="14"/>
                      </a:cxn>
                      <a:cxn ang="0">
                        <a:pos x="27" y="18"/>
                      </a:cxn>
                      <a:cxn ang="0">
                        <a:pos x="25" y="22"/>
                      </a:cxn>
                      <a:cxn ang="0">
                        <a:pos x="22" y="25"/>
                      </a:cxn>
                      <a:cxn ang="0">
                        <a:pos x="19" y="27"/>
                      </a:cxn>
                      <a:cxn ang="0">
                        <a:pos x="14" y="28"/>
                      </a:cxn>
                      <a:cxn ang="0">
                        <a:pos x="9" y="27"/>
                      </a:cxn>
                      <a:cxn ang="0">
                        <a:pos x="6" y="25"/>
                      </a:cxn>
                      <a:cxn ang="0">
                        <a:pos x="3" y="22"/>
                      </a:cxn>
                      <a:cxn ang="0">
                        <a:pos x="1" y="18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6"/>
                      </a:cxn>
                      <a:cxn ang="0">
                        <a:pos x="6" y="3"/>
                      </a:cxn>
                      <a:cxn ang="0">
                        <a:pos x="9" y="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28" h="28">
                        <a:moveTo>
                          <a:pt x="14" y="0"/>
                        </a:moveTo>
                        <a:lnTo>
                          <a:pt x="19" y="1"/>
                        </a:lnTo>
                        <a:lnTo>
                          <a:pt x="22" y="3"/>
                        </a:lnTo>
                        <a:lnTo>
                          <a:pt x="25" y="6"/>
                        </a:lnTo>
                        <a:lnTo>
                          <a:pt x="27" y="9"/>
                        </a:lnTo>
                        <a:lnTo>
                          <a:pt x="28" y="14"/>
                        </a:lnTo>
                        <a:lnTo>
                          <a:pt x="27" y="18"/>
                        </a:lnTo>
                        <a:lnTo>
                          <a:pt x="25" y="22"/>
                        </a:lnTo>
                        <a:lnTo>
                          <a:pt x="22" y="25"/>
                        </a:lnTo>
                        <a:lnTo>
                          <a:pt x="19" y="27"/>
                        </a:lnTo>
                        <a:lnTo>
                          <a:pt x="14" y="28"/>
                        </a:lnTo>
                        <a:lnTo>
                          <a:pt x="9" y="27"/>
                        </a:lnTo>
                        <a:lnTo>
                          <a:pt x="6" y="25"/>
                        </a:lnTo>
                        <a:lnTo>
                          <a:pt x="3" y="22"/>
                        </a:lnTo>
                        <a:lnTo>
                          <a:pt x="1" y="18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6"/>
                        </a:lnTo>
                        <a:lnTo>
                          <a:pt x="6" y="3"/>
                        </a:lnTo>
                        <a:lnTo>
                          <a:pt x="9" y="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2" name="Freeform 16">
                    <a:extLst>
                      <a:ext uri="{FF2B5EF4-FFF2-40B4-BE49-F238E27FC236}">
                        <a16:creationId xmlns:a16="http://schemas.microsoft.com/office/drawing/2014/main" xmlns="" id="{42314D71-C44D-44A8-9B3C-2EE6B28A51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027988" y="4846638"/>
                    <a:ext cx="41275" cy="44450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7" y="1"/>
                      </a:cxn>
                      <a:cxn ang="0">
                        <a:pos x="20" y="2"/>
                      </a:cxn>
                      <a:cxn ang="0">
                        <a:pos x="23" y="5"/>
                      </a:cxn>
                      <a:cxn ang="0">
                        <a:pos x="26" y="10"/>
                      </a:cxn>
                      <a:cxn ang="0">
                        <a:pos x="26" y="18"/>
                      </a:cxn>
                      <a:cxn ang="0">
                        <a:pos x="24" y="20"/>
                      </a:cxn>
                      <a:cxn ang="0">
                        <a:pos x="23" y="24"/>
                      </a:cxn>
                      <a:cxn ang="0">
                        <a:pos x="20" y="26"/>
                      </a:cxn>
                      <a:cxn ang="0">
                        <a:pos x="17" y="27"/>
                      </a:cxn>
                      <a:cxn ang="0">
                        <a:pos x="13" y="28"/>
                      </a:cxn>
                      <a:cxn ang="0">
                        <a:pos x="6" y="26"/>
                      </a:cxn>
                      <a:cxn ang="0">
                        <a:pos x="3" y="24"/>
                      </a:cxn>
                      <a:cxn ang="0">
                        <a:pos x="1" y="20"/>
                      </a:cxn>
                      <a:cxn ang="0">
                        <a:pos x="0" y="18"/>
                      </a:cxn>
                      <a:cxn ang="0">
                        <a:pos x="0" y="10"/>
                      </a:cxn>
                      <a:cxn ang="0">
                        <a:pos x="3" y="5"/>
                      </a:cxn>
                      <a:cxn ang="0">
                        <a:pos x="6" y="2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26" h="28">
                        <a:moveTo>
                          <a:pt x="13" y="0"/>
                        </a:moveTo>
                        <a:lnTo>
                          <a:pt x="17" y="1"/>
                        </a:lnTo>
                        <a:lnTo>
                          <a:pt x="20" y="2"/>
                        </a:lnTo>
                        <a:lnTo>
                          <a:pt x="23" y="5"/>
                        </a:lnTo>
                        <a:lnTo>
                          <a:pt x="26" y="10"/>
                        </a:lnTo>
                        <a:lnTo>
                          <a:pt x="26" y="18"/>
                        </a:lnTo>
                        <a:lnTo>
                          <a:pt x="24" y="20"/>
                        </a:lnTo>
                        <a:lnTo>
                          <a:pt x="23" y="24"/>
                        </a:lnTo>
                        <a:lnTo>
                          <a:pt x="20" y="26"/>
                        </a:lnTo>
                        <a:lnTo>
                          <a:pt x="17" y="27"/>
                        </a:lnTo>
                        <a:lnTo>
                          <a:pt x="13" y="28"/>
                        </a:lnTo>
                        <a:lnTo>
                          <a:pt x="6" y="26"/>
                        </a:lnTo>
                        <a:lnTo>
                          <a:pt x="3" y="24"/>
                        </a:lnTo>
                        <a:lnTo>
                          <a:pt x="1" y="20"/>
                        </a:lnTo>
                        <a:lnTo>
                          <a:pt x="0" y="18"/>
                        </a:lnTo>
                        <a:lnTo>
                          <a:pt x="0" y="10"/>
                        </a:lnTo>
                        <a:lnTo>
                          <a:pt x="3" y="5"/>
                        </a:lnTo>
                        <a:lnTo>
                          <a:pt x="6" y="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  <p:sp>
                <p:nvSpPr>
                  <p:cNvPr id="133" name="Freeform 17">
                    <a:extLst>
                      <a:ext uri="{FF2B5EF4-FFF2-40B4-BE49-F238E27FC236}">
                        <a16:creationId xmlns:a16="http://schemas.microsoft.com/office/drawing/2014/main" xmlns="" id="{E38FB1D9-7FA8-4865-A3D0-AA0AC90A6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877176" y="4872038"/>
                    <a:ext cx="185738" cy="131763"/>
                  </a:xfrm>
                  <a:custGeom>
                    <a:avLst/>
                    <a:gdLst/>
                    <a:ahLst/>
                    <a:cxnLst>
                      <a:cxn ang="0">
                        <a:pos x="105" y="0"/>
                      </a:cxn>
                      <a:cxn ang="0">
                        <a:pos x="117" y="2"/>
                      </a:cxn>
                      <a:cxn ang="0">
                        <a:pos x="116" y="4"/>
                      </a:cxn>
                      <a:cxn ang="0">
                        <a:pos x="115" y="11"/>
                      </a:cxn>
                      <a:cxn ang="0">
                        <a:pos x="112" y="21"/>
                      </a:cxn>
                      <a:cxn ang="0">
                        <a:pos x="108" y="32"/>
                      </a:cxn>
                      <a:cxn ang="0">
                        <a:pos x="104" y="44"/>
                      </a:cxn>
                      <a:cxn ang="0">
                        <a:pos x="97" y="56"/>
                      </a:cxn>
                      <a:cxn ang="0">
                        <a:pos x="89" y="66"/>
                      </a:cxn>
                      <a:cxn ang="0">
                        <a:pos x="79" y="75"/>
                      </a:cxn>
                      <a:cxn ang="0">
                        <a:pos x="67" y="81"/>
                      </a:cxn>
                      <a:cxn ang="0">
                        <a:pos x="52" y="83"/>
                      </a:cxn>
                      <a:cxn ang="0">
                        <a:pos x="48" y="83"/>
                      </a:cxn>
                      <a:cxn ang="0">
                        <a:pos x="34" y="80"/>
                      </a:cxn>
                      <a:cxn ang="0">
                        <a:pos x="22" y="75"/>
                      </a:cxn>
                      <a:cxn ang="0">
                        <a:pos x="13" y="66"/>
                      </a:cxn>
                      <a:cxn ang="0">
                        <a:pos x="6" y="53"/>
                      </a:cxn>
                      <a:cxn ang="0">
                        <a:pos x="2" y="39"/>
                      </a:cxn>
                      <a:cxn ang="0">
                        <a:pos x="0" y="26"/>
                      </a:cxn>
                      <a:cxn ang="0">
                        <a:pos x="0" y="15"/>
                      </a:cxn>
                      <a:cxn ang="0">
                        <a:pos x="1" y="7"/>
                      </a:cxn>
                      <a:cxn ang="0">
                        <a:pos x="1" y="3"/>
                      </a:cxn>
                      <a:cxn ang="0">
                        <a:pos x="13" y="5"/>
                      </a:cxn>
                      <a:cxn ang="0">
                        <a:pos x="13" y="8"/>
                      </a:cxn>
                      <a:cxn ang="0">
                        <a:pos x="12" y="14"/>
                      </a:cxn>
                      <a:cxn ang="0">
                        <a:pos x="12" y="24"/>
                      </a:cxn>
                      <a:cxn ang="0">
                        <a:pos x="13" y="36"/>
                      </a:cxn>
                      <a:cxn ang="0">
                        <a:pos x="17" y="47"/>
                      </a:cxn>
                      <a:cxn ang="0">
                        <a:pos x="22" y="58"/>
                      </a:cxn>
                      <a:cxn ang="0">
                        <a:pos x="30" y="65"/>
                      </a:cxn>
                      <a:cxn ang="0">
                        <a:pos x="38" y="69"/>
                      </a:cxn>
                      <a:cxn ang="0">
                        <a:pos x="49" y="71"/>
                      </a:cxn>
                      <a:cxn ang="0">
                        <a:pos x="62" y="70"/>
                      </a:cxn>
                      <a:cxn ang="0">
                        <a:pos x="73" y="66"/>
                      </a:cxn>
                      <a:cxn ang="0">
                        <a:pos x="81" y="58"/>
                      </a:cxn>
                      <a:cxn ang="0">
                        <a:pos x="88" y="48"/>
                      </a:cxn>
                      <a:cxn ang="0">
                        <a:pos x="94" y="37"/>
                      </a:cxn>
                      <a:cxn ang="0">
                        <a:pos x="98" y="26"/>
                      </a:cxn>
                      <a:cxn ang="0">
                        <a:pos x="101" y="16"/>
                      </a:cxn>
                      <a:cxn ang="0">
                        <a:pos x="103" y="8"/>
                      </a:cxn>
                      <a:cxn ang="0">
                        <a:pos x="105" y="2"/>
                      </a:cxn>
                      <a:cxn ang="0">
                        <a:pos x="105" y="0"/>
                      </a:cxn>
                    </a:cxnLst>
                    <a:rect l="0" t="0" r="r" b="b"/>
                    <a:pathLst>
                      <a:path w="117" h="83">
                        <a:moveTo>
                          <a:pt x="105" y="0"/>
                        </a:moveTo>
                        <a:lnTo>
                          <a:pt x="117" y="2"/>
                        </a:lnTo>
                        <a:lnTo>
                          <a:pt x="116" y="4"/>
                        </a:lnTo>
                        <a:lnTo>
                          <a:pt x="115" y="11"/>
                        </a:lnTo>
                        <a:lnTo>
                          <a:pt x="112" y="21"/>
                        </a:lnTo>
                        <a:lnTo>
                          <a:pt x="108" y="32"/>
                        </a:lnTo>
                        <a:lnTo>
                          <a:pt x="104" y="44"/>
                        </a:lnTo>
                        <a:lnTo>
                          <a:pt x="97" y="56"/>
                        </a:lnTo>
                        <a:lnTo>
                          <a:pt x="89" y="66"/>
                        </a:lnTo>
                        <a:lnTo>
                          <a:pt x="79" y="75"/>
                        </a:lnTo>
                        <a:lnTo>
                          <a:pt x="67" y="81"/>
                        </a:lnTo>
                        <a:lnTo>
                          <a:pt x="52" y="83"/>
                        </a:lnTo>
                        <a:lnTo>
                          <a:pt x="48" y="83"/>
                        </a:lnTo>
                        <a:lnTo>
                          <a:pt x="34" y="80"/>
                        </a:lnTo>
                        <a:lnTo>
                          <a:pt x="22" y="75"/>
                        </a:lnTo>
                        <a:lnTo>
                          <a:pt x="13" y="66"/>
                        </a:lnTo>
                        <a:lnTo>
                          <a:pt x="6" y="53"/>
                        </a:lnTo>
                        <a:lnTo>
                          <a:pt x="2" y="39"/>
                        </a:lnTo>
                        <a:lnTo>
                          <a:pt x="0" y="26"/>
                        </a:lnTo>
                        <a:lnTo>
                          <a:pt x="0" y="15"/>
                        </a:lnTo>
                        <a:lnTo>
                          <a:pt x="1" y="7"/>
                        </a:lnTo>
                        <a:lnTo>
                          <a:pt x="1" y="3"/>
                        </a:lnTo>
                        <a:lnTo>
                          <a:pt x="13" y="5"/>
                        </a:lnTo>
                        <a:lnTo>
                          <a:pt x="13" y="8"/>
                        </a:lnTo>
                        <a:lnTo>
                          <a:pt x="12" y="14"/>
                        </a:lnTo>
                        <a:lnTo>
                          <a:pt x="12" y="24"/>
                        </a:lnTo>
                        <a:lnTo>
                          <a:pt x="13" y="36"/>
                        </a:lnTo>
                        <a:lnTo>
                          <a:pt x="17" y="47"/>
                        </a:lnTo>
                        <a:lnTo>
                          <a:pt x="22" y="58"/>
                        </a:lnTo>
                        <a:lnTo>
                          <a:pt x="30" y="65"/>
                        </a:lnTo>
                        <a:lnTo>
                          <a:pt x="38" y="69"/>
                        </a:lnTo>
                        <a:lnTo>
                          <a:pt x="49" y="71"/>
                        </a:lnTo>
                        <a:lnTo>
                          <a:pt x="62" y="70"/>
                        </a:lnTo>
                        <a:lnTo>
                          <a:pt x="73" y="66"/>
                        </a:lnTo>
                        <a:lnTo>
                          <a:pt x="81" y="58"/>
                        </a:lnTo>
                        <a:lnTo>
                          <a:pt x="88" y="48"/>
                        </a:lnTo>
                        <a:lnTo>
                          <a:pt x="94" y="37"/>
                        </a:lnTo>
                        <a:lnTo>
                          <a:pt x="98" y="26"/>
                        </a:lnTo>
                        <a:lnTo>
                          <a:pt x="101" y="16"/>
                        </a:lnTo>
                        <a:lnTo>
                          <a:pt x="103" y="8"/>
                        </a:lnTo>
                        <a:lnTo>
                          <a:pt x="105" y="2"/>
                        </a:lnTo>
                        <a:lnTo>
                          <a:pt x="1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109728" tIns="54864" rIns="109728" bIns="54864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160"/>
                  </a:p>
                </p:txBody>
              </p:sp>
            </p:grp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287798F9-EFD3-4982-864E-1E991E0E609C}"/>
                  </a:ext>
                </a:extLst>
              </p:cNvPr>
              <p:cNvGrpSpPr/>
              <p:nvPr/>
            </p:nvGrpSpPr>
            <p:grpSpPr>
              <a:xfrm>
                <a:off x="10204759" y="2099017"/>
                <a:ext cx="383858" cy="414802"/>
                <a:chOff x="-5121275" y="1619250"/>
                <a:chExt cx="6223000" cy="6724650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122" name="Freeform 31">
                  <a:extLst>
                    <a:ext uri="{FF2B5EF4-FFF2-40B4-BE49-F238E27FC236}">
                      <a16:creationId xmlns:a16="http://schemas.microsoft.com/office/drawing/2014/main" xmlns="" id="{9974B8E9-A8E2-4733-B7BE-540533D4C1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2278063" y="4972050"/>
                  <a:ext cx="3379788" cy="3371850"/>
                </a:xfrm>
                <a:custGeom>
                  <a:avLst/>
                  <a:gdLst>
                    <a:gd name="T0" fmla="*/ 1306 w 2129"/>
                    <a:gd name="T1" fmla="*/ 550 h 2124"/>
                    <a:gd name="T2" fmla="*/ 389 w 2129"/>
                    <a:gd name="T3" fmla="*/ 1466 h 2124"/>
                    <a:gd name="T4" fmla="*/ 279 w 2129"/>
                    <a:gd name="T5" fmla="*/ 1843 h 2124"/>
                    <a:gd name="T6" fmla="*/ 657 w 2129"/>
                    <a:gd name="T7" fmla="*/ 1737 h 2124"/>
                    <a:gd name="T8" fmla="*/ 1578 w 2129"/>
                    <a:gd name="T9" fmla="*/ 818 h 2124"/>
                    <a:gd name="T10" fmla="*/ 1306 w 2129"/>
                    <a:gd name="T11" fmla="*/ 550 h 2124"/>
                    <a:gd name="T12" fmla="*/ 1612 w 2129"/>
                    <a:gd name="T13" fmla="*/ 244 h 2124"/>
                    <a:gd name="T14" fmla="*/ 1468 w 2129"/>
                    <a:gd name="T15" fmla="*/ 388 h 2124"/>
                    <a:gd name="T16" fmla="*/ 1739 w 2129"/>
                    <a:gd name="T17" fmla="*/ 656 h 2124"/>
                    <a:gd name="T18" fmla="*/ 1880 w 2129"/>
                    <a:gd name="T19" fmla="*/ 510 h 2124"/>
                    <a:gd name="T20" fmla="*/ 1612 w 2129"/>
                    <a:gd name="T21" fmla="*/ 244 h 2124"/>
                    <a:gd name="T22" fmla="*/ 1608 w 2129"/>
                    <a:gd name="T23" fmla="*/ 0 h 2124"/>
                    <a:gd name="T24" fmla="*/ 1641 w 2129"/>
                    <a:gd name="T25" fmla="*/ 3 h 2124"/>
                    <a:gd name="T26" fmla="*/ 1672 w 2129"/>
                    <a:gd name="T27" fmla="*/ 11 h 2124"/>
                    <a:gd name="T28" fmla="*/ 1701 w 2129"/>
                    <a:gd name="T29" fmla="*/ 23 h 2124"/>
                    <a:gd name="T30" fmla="*/ 1730 w 2129"/>
                    <a:gd name="T31" fmla="*/ 41 h 2124"/>
                    <a:gd name="T32" fmla="*/ 1755 w 2129"/>
                    <a:gd name="T33" fmla="*/ 65 h 2124"/>
                    <a:gd name="T34" fmla="*/ 2075 w 2129"/>
                    <a:gd name="T35" fmla="*/ 384 h 2124"/>
                    <a:gd name="T36" fmla="*/ 2094 w 2129"/>
                    <a:gd name="T37" fmla="*/ 407 h 2124"/>
                    <a:gd name="T38" fmla="*/ 2110 w 2129"/>
                    <a:gd name="T39" fmla="*/ 432 h 2124"/>
                    <a:gd name="T40" fmla="*/ 2120 w 2129"/>
                    <a:gd name="T41" fmla="*/ 460 h 2124"/>
                    <a:gd name="T42" fmla="*/ 2126 w 2129"/>
                    <a:gd name="T43" fmla="*/ 491 h 2124"/>
                    <a:gd name="T44" fmla="*/ 2129 w 2129"/>
                    <a:gd name="T45" fmla="*/ 523 h 2124"/>
                    <a:gd name="T46" fmla="*/ 2122 w 2129"/>
                    <a:gd name="T47" fmla="*/ 559 h 2124"/>
                    <a:gd name="T48" fmla="*/ 2110 w 2129"/>
                    <a:gd name="T49" fmla="*/ 591 h 2124"/>
                    <a:gd name="T50" fmla="*/ 2093 w 2129"/>
                    <a:gd name="T51" fmla="*/ 621 h 2124"/>
                    <a:gd name="T52" fmla="*/ 2071 w 2129"/>
                    <a:gd name="T53" fmla="*/ 648 h 2124"/>
                    <a:gd name="T54" fmla="*/ 1820 w 2129"/>
                    <a:gd name="T55" fmla="*/ 898 h 2124"/>
                    <a:gd name="T56" fmla="*/ 796 w 2129"/>
                    <a:gd name="T57" fmla="*/ 1920 h 2124"/>
                    <a:gd name="T58" fmla="*/ 781 w 2129"/>
                    <a:gd name="T59" fmla="*/ 1930 h 2124"/>
                    <a:gd name="T60" fmla="*/ 765 w 2129"/>
                    <a:gd name="T61" fmla="*/ 1938 h 2124"/>
                    <a:gd name="T62" fmla="*/ 745 w 2129"/>
                    <a:gd name="T63" fmla="*/ 1945 h 2124"/>
                    <a:gd name="T64" fmla="*/ 146 w 2129"/>
                    <a:gd name="T65" fmla="*/ 2120 h 2124"/>
                    <a:gd name="T66" fmla="*/ 132 w 2129"/>
                    <a:gd name="T67" fmla="*/ 2122 h 2124"/>
                    <a:gd name="T68" fmla="*/ 113 w 2129"/>
                    <a:gd name="T69" fmla="*/ 2124 h 2124"/>
                    <a:gd name="T70" fmla="*/ 87 w 2129"/>
                    <a:gd name="T71" fmla="*/ 2120 h 2124"/>
                    <a:gd name="T72" fmla="*/ 63 w 2129"/>
                    <a:gd name="T73" fmla="*/ 2112 h 2124"/>
                    <a:gd name="T74" fmla="*/ 41 w 2129"/>
                    <a:gd name="T75" fmla="*/ 2098 h 2124"/>
                    <a:gd name="T76" fmla="*/ 24 w 2129"/>
                    <a:gd name="T77" fmla="*/ 2081 h 2124"/>
                    <a:gd name="T78" fmla="*/ 11 w 2129"/>
                    <a:gd name="T79" fmla="*/ 2062 h 2124"/>
                    <a:gd name="T80" fmla="*/ 2 w 2129"/>
                    <a:gd name="T81" fmla="*/ 2040 h 2124"/>
                    <a:gd name="T82" fmla="*/ 0 w 2129"/>
                    <a:gd name="T83" fmla="*/ 2018 h 2124"/>
                    <a:gd name="T84" fmla="*/ 1 w 2129"/>
                    <a:gd name="T85" fmla="*/ 1999 h 2124"/>
                    <a:gd name="T86" fmla="*/ 6 w 2129"/>
                    <a:gd name="T87" fmla="*/ 1981 h 2124"/>
                    <a:gd name="T88" fmla="*/ 176 w 2129"/>
                    <a:gd name="T89" fmla="*/ 1377 h 2124"/>
                    <a:gd name="T90" fmla="*/ 181 w 2129"/>
                    <a:gd name="T91" fmla="*/ 1364 h 2124"/>
                    <a:gd name="T92" fmla="*/ 190 w 2129"/>
                    <a:gd name="T93" fmla="*/ 1347 h 2124"/>
                    <a:gd name="T94" fmla="*/ 207 w 2129"/>
                    <a:gd name="T95" fmla="*/ 1325 h 2124"/>
                    <a:gd name="T96" fmla="*/ 1225 w 2129"/>
                    <a:gd name="T97" fmla="*/ 308 h 2124"/>
                    <a:gd name="T98" fmla="*/ 1480 w 2129"/>
                    <a:gd name="T99" fmla="*/ 57 h 2124"/>
                    <a:gd name="T100" fmla="*/ 1509 w 2129"/>
                    <a:gd name="T101" fmla="*/ 32 h 2124"/>
                    <a:gd name="T102" fmla="*/ 1540 w 2129"/>
                    <a:gd name="T103" fmla="*/ 14 h 2124"/>
                    <a:gd name="T104" fmla="*/ 1574 w 2129"/>
                    <a:gd name="T105" fmla="*/ 4 h 2124"/>
                    <a:gd name="T106" fmla="*/ 1608 w 2129"/>
                    <a:gd name="T107" fmla="*/ 0 h 2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29" h="2124">
                      <a:moveTo>
                        <a:pt x="1306" y="550"/>
                      </a:moveTo>
                      <a:lnTo>
                        <a:pt x="389" y="1466"/>
                      </a:lnTo>
                      <a:lnTo>
                        <a:pt x="279" y="1843"/>
                      </a:lnTo>
                      <a:lnTo>
                        <a:pt x="657" y="1737"/>
                      </a:lnTo>
                      <a:lnTo>
                        <a:pt x="1578" y="818"/>
                      </a:lnTo>
                      <a:lnTo>
                        <a:pt x="1306" y="550"/>
                      </a:lnTo>
                      <a:close/>
                      <a:moveTo>
                        <a:pt x="1612" y="244"/>
                      </a:moveTo>
                      <a:lnTo>
                        <a:pt x="1468" y="388"/>
                      </a:lnTo>
                      <a:lnTo>
                        <a:pt x="1739" y="656"/>
                      </a:lnTo>
                      <a:lnTo>
                        <a:pt x="1880" y="510"/>
                      </a:lnTo>
                      <a:lnTo>
                        <a:pt x="1612" y="244"/>
                      </a:lnTo>
                      <a:close/>
                      <a:moveTo>
                        <a:pt x="1608" y="0"/>
                      </a:moveTo>
                      <a:lnTo>
                        <a:pt x="1641" y="3"/>
                      </a:lnTo>
                      <a:lnTo>
                        <a:pt x="1672" y="11"/>
                      </a:lnTo>
                      <a:lnTo>
                        <a:pt x="1701" y="23"/>
                      </a:lnTo>
                      <a:lnTo>
                        <a:pt x="1730" y="41"/>
                      </a:lnTo>
                      <a:lnTo>
                        <a:pt x="1755" y="65"/>
                      </a:lnTo>
                      <a:lnTo>
                        <a:pt x="2075" y="384"/>
                      </a:lnTo>
                      <a:lnTo>
                        <a:pt x="2094" y="407"/>
                      </a:lnTo>
                      <a:lnTo>
                        <a:pt x="2110" y="432"/>
                      </a:lnTo>
                      <a:lnTo>
                        <a:pt x="2120" y="460"/>
                      </a:lnTo>
                      <a:lnTo>
                        <a:pt x="2126" y="491"/>
                      </a:lnTo>
                      <a:lnTo>
                        <a:pt x="2129" y="523"/>
                      </a:lnTo>
                      <a:lnTo>
                        <a:pt x="2122" y="559"/>
                      </a:lnTo>
                      <a:lnTo>
                        <a:pt x="2110" y="591"/>
                      </a:lnTo>
                      <a:lnTo>
                        <a:pt x="2093" y="621"/>
                      </a:lnTo>
                      <a:lnTo>
                        <a:pt x="2071" y="648"/>
                      </a:lnTo>
                      <a:lnTo>
                        <a:pt x="1820" y="898"/>
                      </a:lnTo>
                      <a:lnTo>
                        <a:pt x="796" y="1920"/>
                      </a:lnTo>
                      <a:lnTo>
                        <a:pt x="781" y="1930"/>
                      </a:lnTo>
                      <a:lnTo>
                        <a:pt x="765" y="1938"/>
                      </a:lnTo>
                      <a:lnTo>
                        <a:pt x="745" y="1945"/>
                      </a:lnTo>
                      <a:lnTo>
                        <a:pt x="146" y="2120"/>
                      </a:lnTo>
                      <a:lnTo>
                        <a:pt x="132" y="2122"/>
                      </a:lnTo>
                      <a:lnTo>
                        <a:pt x="113" y="2124"/>
                      </a:lnTo>
                      <a:lnTo>
                        <a:pt x="87" y="2120"/>
                      </a:lnTo>
                      <a:lnTo>
                        <a:pt x="63" y="2112"/>
                      </a:lnTo>
                      <a:lnTo>
                        <a:pt x="41" y="2098"/>
                      </a:lnTo>
                      <a:lnTo>
                        <a:pt x="24" y="2081"/>
                      </a:lnTo>
                      <a:lnTo>
                        <a:pt x="11" y="2062"/>
                      </a:lnTo>
                      <a:lnTo>
                        <a:pt x="2" y="2040"/>
                      </a:lnTo>
                      <a:lnTo>
                        <a:pt x="0" y="2018"/>
                      </a:lnTo>
                      <a:lnTo>
                        <a:pt x="1" y="1999"/>
                      </a:lnTo>
                      <a:lnTo>
                        <a:pt x="6" y="1981"/>
                      </a:lnTo>
                      <a:lnTo>
                        <a:pt x="176" y="1377"/>
                      </a:lnTo>
                      <a:lnTo>
                        <a:pt x="181" y="1364"/>
                      </a:lnTo>
                      <a:lnTo>
                        <a:pt x="190" y="1347"/>
                      </a:lnTo>
                      <a:lnTo>
                        <a:pt x="207" y="1325"/>
                      </a:lnTo>
                      <a:lnTo>
                        <a:pt x="1225" y="308"/>
                      </a:lnTo>
                      <a:lnTo>
                        <a:pt x="1480" y="57"/>
                      </a:lnTo>
                      <a:lnTo>
                        <a:pt x="1509" y="32"/>
                      </a:lnTo>
                      <a:lnTo>
                        <a:pt x="1540" y="14"/>
                      </a:lnTo>
                      <a:lnTo>
                        <a:pt x="1574" y="4"/>
                      </a:lnTo>
                      <a:lnTo>
                        <a:pt x="16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3" name="Freeform 32">
                  <a:extLst>
                    <a:ext uri="{FF2B5EF4-FFF2-40B4-BE49-F238E27FC236}">
                      <a16:creationId xmlns:a16="http://schemas.microsoft.com/office/drawing/2014/main" xmlns="" id="{90F38D31-CD2E-4482-8C60-F83E5A46C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4784725"/>
                  <a:ext cx="3194051" cy="365125"/>
                </a:xfrm>
                <a:custGeom>
                  <a:avLst/>
                  <a:gdLst>
                    <a:gd name="T0" fmla="*/ 114 w 2012"/>
                    <a:gd name="T1" fmla="*/ 0 h 230"/>
                    <a:gd name="T2" fmla="*/ 1897 w 2012"/>
                    <a:gd name="T3" fmla="*/ 0 h 230"/>
                    <a:gd name="T4" fmla="*/ 1924 w 2012"/>
                    <a:gd name="T5" fmla="*/ 4 h 230"/>
                    <a:gd name="T6" fmla="*/ 1949 w 2012"/>
                    <a:gd name="T7" fmla="*/ 11 h 230"/>
                    <a:gd name="T8" fmla="*/ 1969 w 2012"/>
                    <a:gd name="T9" fmla="*/ 25 h 230"/>
                    <a:gd name="T10" fmla="*/ 1987 w 2012"/>
                    <a:gd name="T11" fmla="*/ 42 h 230"/>
                    <a:gd name="T12" fmla="*/ 2000 w 2012"/>
                    <a:gd name="T13" fmla="*/ 64 h 230"/>
                    <a:gd name="T14" fmla="*/ 2008 w 2012"/>
                    <a:gd name="T15" fmla="*/ 87 h 230"/>
                    <a:gd name="T16" fmla="*/ 2012 w 2012"/>
                    <a:gd name="T17" fmla="*/ 114 h 230"/>
                    <a:gd name="T18" fmla="*/ 2008 w 2012"/>
                    <a:gd name="T19" fmla="*/ 141 h 230"/>
                    <a:gd name="T20" fmla="*/ 2000 w 2012"/>
                    <a:gd name="T21" fmla="*/ 166 h 230"/>
                    <a:gd name="T22" fmla="*/ 1987 w 2012"/>
                    <a:gd name="T23" fmla="*/ 186 h 230"/>
                    <a:gd name="T24" fmla="*/ 1969 w 2012"/>
                    <a:gd name="T25" fmla="*/ 204 h 230"/>
                    <a:gd name="T26" fmla="*/ 1949 w 2012"/>
                    <a:gd name="T27" fmla="*/ 219 h 230"/>
                    <a:gd name="T28" fmla="*/ 1924 w 2012"/>
                    <a:gd name="T29" fmla="*/ 228 h 230"/>
                    <a:gd name="T30" fmla="*/ 1897 w 2012"/>
                    <a:gd name="T31" fmla="*/ 230 h 230"/>
                    <a:gd name="T32" fmla="*/ 114 w 2012"/>
                    <a:gd name="T33" fmla="*/ 230 h 230"/>
                    <a:gd name="T34" fmla="*/ 87 w 2012"/>
                    <a:gd name="T35" fmla="*/ 228 h 230"/>
                    <a:gd name="T36" fmla="*/ 63 w 2012"/>
                    <a:gd name="T37" fmla="*/ 219 h 230"/>
                    <a:gd name="T38" fmla="*/ 42 w 2012"/>
                    <a:gd name="T39" fmla="*/ 204 h 230"/>
                    <a:gd name="T40" fmla="*/ 24 w 2012"/>
                    <a:gd name="T41" fmla="*/ 186 h 230"/>
                    <a:gd name="T42" fmla="*/ 11 w 2012"/>
                    <a:gd name="T43" fmla="*/ 166 h 230"/>
                    <a:gd name="T44" fmla="*/ 2 w 2012"/>
                    <a:gd name="T45" fmla="*/ 141 h 230"/>
                    <a:gd name="T46" fmla="*/ 0 w 2012"/>
                    <a:gd name="T47" fmla="*/ 114 h 230"/>
                    <a:gd name="T48" fmla="*/ 2 w 2012"/>
                    <a:gd name="T49" fmla="*/ 87 h 230"/>
                    <a:gd name="T50" fmla="*/ 11 w 2012"/>
                    <a:gd name="T51" fmla="*/ 64 h 230"/>
                    <a:gd name="T52" fmla="*/ 24 w 2012"/>
                    <a:gd name="T53" fmla="*/ 42 h 230"/>
                    <a:gd name="T54" fmla="*/ 42 w 2012"/>
                    <a:gd name="T55" fmla="*/ 25 h 230"/>
                    <a:gd name="T56" fmla="*/ 63 w 2012"/>
                    <a:gd name="T57" fmla="*/ 11 h 230"/>
                    <a:gd name="T58" fmla="*/ 87 w 2012"/>
                    <a:gd name="T59" fmla="*/ 4 h 230"/>
                    <a:gd name="T60" fmla="*/ 114 w 2012"/>
                    <a:gd name="T6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30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4"/>
                      </a:lnTo>
                      <a:lnTo>
                        <a:pt x="1949" y="11"/>
                      </a:lnTo>
                      <a:lnTo>
                        <a:pt x="1969" y="25"/>
                      </a:lnTo>
                      <a:lnTo>
                        <a:pt x="1987" y="42"/>
                      </a:lnTo>
                      <a:lnTo>
                        <a:pt x="2000" y="64"/>
                      </a:lnTo>
                      <a:lnTo>
                        <a:pt x="2008" y="87"/>
                      </a:lnTo>
                      <a:lnTo>
                        <a:pt x="2012" y="114"/>
                      </a:lnTo>
                      <a:lnTo>
                        <a:pt x="2008" y="141"/>
                      </a:lnTo>
                      <a:lnTo>
                        <a:pt x="2000" y="166"/>
                      </a:lnTo>
                      <a:lnTo>
                        <a:pt x="1987" y="186"/>
                      </a:lnTo>
                      <a:lnTo>
                        <a:pt x="1969" y="204"/>
                      </a:lnTo>
                      <a:lnTo>
                        <a:pt x="1949" y="219"/>
                      </a:lnTo>
                      <a:lnTo>
                        <a:pt x="1924" y="228"/>
                      </a:lnTo>
                      <a:lnTo>
                        <a:pt x="1897" y="230"/>
                      </a:lnTo>
                      <a:lnTo>
                        <a:pt x="114" y="230"/>
                      </a:lnTo>
                      <a:lnTo>
                        <a:pt x="87" y="228"/>
                      </a:lnTo>
                      <a:lnTo>
                        <a:pt x="63" y="219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6"/>
                      </a:lnTo>
                      <a:lnTo>
                        <a:pt x="2" y="141"/>
                      </a:lnTo>
                      <a:lnTo>
                        <a:pt x="0" y="114"/>
                      </a:lnTo>
                      <a:lnTo>
                        <a:pt x="2" y="87"/>
                      </a:lnTo>
                      <a:lnTo>
                        <a:pt x="11" y="64"/>
                      </a:lnTo>
                      <a:lnTo>
                        <a:pt x="24" y="42"/>
                      </a:lnTo>
                      <a:lnTo>
                        <a:pt x="42" y="25"/>
                      </a:lnTo>
                      <a:lnTo>
                        <a:pt x="63" y="11"/>
                      </a:lnTo>
                      <a:lnTo>
                        <a:pt x="87" y="4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4" name="Freeform 33">
                  <a:extLst>
                    <a:ext uri="{FF2B5EF4-FFF2-40B4-BE49-F238E27FC236}">
                      <a16:creationId xmlns:a16="http://schemas.microsoft.com/office/drawing/2014/main" xmlns="" id="{8899631A-EBA6-493C-9621-13D06B41A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5602288"/>
                  <a:ext cx="3194051" cy="363538"/>
                </a:xfrm>
                <a:custGeom>
                  <a:avLst/>
                  <a:gdLst>
                    <a:gd name="T0" fmla="*/ 114 w 2012"/>
                    <a:gd name="T1" fmla="*/ 0 h 229"/>
                    <a:gd name="T2" fmla="*/ 1897 w 2012"/>
                    <a:gd name="T3" fmla="*/ 0 h 229"/>
                    <a:gd name="T4" fmla="*/ 1924 w 2012"/>
                    <a:gd name="T5" fmla="*/ 2 h 229"/>
                    <a:gd name="T6" fmla="*/ 1949 w 2012"/>
                    <a:gd name="T7" fmla="*/ 11 h 229"/>
                    <a:gd name="T8" fmla="*/ 1969 w 2012"/>
                    <a:gd name="T9" fmla="*/ 24 h 229"/>
                    <a:gd name="T10" fmla="*/ 1987 w 2012"/>
                    <a:gd name="T11" fmla="*/ 41 h 229"/>
                    <a:gd name="T12" fmla="*/ 2000 w 2012"/>
                    <a:gd name="T13" fmla="*/ 63 h 229"/>
                    <a:gd name="T14" fmla="*/ 2008 w 2012"/>
                    <a:gd name="T15" fmla="*/ 87 h 229"/>
                    <a:gd name="T16" fmla="*/ 2012 w 2012"/>
                    <a:gd name="T17" fmla="*/ 113 h 229"/>
                    <a:gd name="T18" fmla="*/ 2008 w 2012"/>
                    <a:gd name="T19" fmla="*/ 140 h 229"/>
                    <a:gd name="T20" fmla="*/ 2000 w 2012"/>
                    <a:gd name="T21" fmla="*/ 165 h 229"/>
                    <a:gd name="T22" fmla="*/ 1987 w 2012"/>
                    <a:gd name="T23" fmla="*/ 187 h 229"/>
                    <a:gd name="T24" fmla="*/ 1969 w 2012"/>
                    <a:gd name="T25" fmla="*/ 205 h 229"/>
                    <a:gd name="T26" fmla="*/ 1949 w 2012"/>
                    <a:gd name="T27" fmla="*/ 217 h 229"/>
                    <a:gd name="T28" fmla="*/ 1924 w 2012"/>
                    <a:gd name="T29" fmla="*/ 226 h 229"/>
                    <a:gd name="T30" fmla="*/ 1897 w 2012"/>
                    <a:gd name="T31" fmla="*/ 229 h 229"/>
                    <a:gd name="T32" fmla="*/ 114 w 2012"/>
                    <a:gd name="T33" fmla="*/ 229 h 229"/>
                    <a:gd name="T34" fmla="*/ 87 w 2012"/>
                    <a:gd name="T35" fmla="*/ 226 h 229"/>
                    <a:gd name="T36" fmla="*/ 63 w 2012"/>
                    <a:gd name="T37" fmla="*/ 217 h 229"/>
                    <a:gd name="T38" fmla="*/ 42 w 2012"/>
                    <a:gd name="T39" fmla="*/ 205 h 229"/>
                    <a:gd name="T40" fmla="*/ 24 w 2012"/>
                    <a:gd name="T41" fmla="*/ 187 h 229"/>
                    <a:gd name="T42" fmla="*/ 11 w 2012"/>
                    <a:gd name="T43" fmla="*/ 165 h 229"/>
                    <a:gd name="T44" fmla="*/ 2 w 2012"/>
                    <a:gd name="T45" fmla="*/ 140 h 229"/>
                    <a:gd name="T46" fmla="*/ 0 w 2012"/>
                    <a:gd name="T47" fmla="*/ 113 h 229"/>
                    <a:gd name="T48" fmla="*/ 2 w 2012"/>
                    <a:gd name="T49" fmla="*/ 87 h 229"/>
                    <a:gd name="T50" fmla="*/ 11 w 2012"/>
                    <a:gd name="T51" fmla="*/ 63 h 229"/>
                    <a:gd name="T52" fmla="*/ 24 w 2012"/>
                    <a:gd name="T53" fmla="*/ 41 h 229"/>
                    <a:gd name="T54" fmla="*/ 42 w 2012"/>
                    <a:gd name="T55" fmla="*/ 24 h 229"/>
                    <a:gd name="T56" fmla="*/ 63 w 2012"/>
                    <a:gd name="T57" fmla="*/ 11 h 229"/>
                    <a:gd name="T58" fmla="*/ 87 w 2012"/>
                    <a:gd name="T59" fmla="*/ 2 h 229"/>
                    <a:gd name="T60" fmla="*/ 114 w 2012"/>
                    <a:gd name="T61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12" h="229">
                      <a:moveTo>
                        <a:pt x="114" y="0"/>
                      </a:moveTo>
                      <a:lnTo>
                        <a:pt x="1897" y="0"/>
                      </a:lnTo>
                      <a:lnTo>
                        <a:pt x="1924" y="2"/>
                      </a:lnTo>
                      <a:lnTo>
                        <a:pt x="1949" y="11"/>
                      </a:lnTo>
                      <a:lnTo>
                        <a:pt x="1969" y="24"/>
                      </a:lnTo>
                      <a:lnTo>
                        <a:pt x="1987" y="41"/>
                      </a:lnTo>
                      <a:lnTo>
                        <a:pt x="2000" y="63"/>
                      </a:lnTo>
                      <a:lnTo>
                        <a:pt x="2008" y="87"/>
                      </a:lnTo>
                      <a:lnTo>
                        <a:pt x="2012" y="113"/>
                      </a:lnTo>
                      <a:lnTo>
                        <a:pt x="2008" y="140"/>
                      </a:lnTo>
                      <a:lnTo>
                        <a:pt x="2000" y="165"/>
                      </a:lnTo>
                      <a:lnTo>
                        <a:pt x="1987" y="187"/>
                      </a:lnTo>
                      <a:lnTo>
                        <a:pt x="1969" y="205"/>
                      </a:lnTo>
                      <a:lnTo>
                        <a:pt x="1949" y="217"/>
                      </a:lnTo>
                      <a:lnTo>
                        <a:pt x="1924" y="226"/>
                      </a:lnTo>
                      <a:lnTo>
                        <a:pt x="1897" y="229"/>
                      </a:lnTo>
                      <a:lnTo>
                        <a:pt x="114" y="229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5"/>
                      </a:lnTo>
                      <a:lnTo>
                        <a:pt x="24" y="187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5" name="Freeform 34">
                  <a:extLst>
                    <a:ext uri="{FF2B5EF4-FFF2-40B4-BE49-F238E27FC236}">
                      <a16:creationId xmlns:a16="http://schemas.microsoft.com/office/drawing/2014/main" xmlns="" id="{7563C572-1EB1-4FD1-ADD1-83E3C45FD6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6411913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2 h 228"/>
                    <a:gd name="T6" fmla="*/ 993 w 1057"/>
                    <a:gd name="T7" fmla="*/ 11 h 228"/>
                    <a:gd name="T8" fmla="*/ 1013 w 1057"/>
                    <a:gd name="T9" fmla="*/ 24 h 228"/>
                    <a:gd name="T10" fmla="*/ 1032 w 1057"/>
                    <a:gd name="T11" fmla="*/ 41 h 228"/>
                    <a:gd name="T12" fmla="*/ 1046 w 1057"/>
                    <a:gd name="T13" fmla="*/ 63 h 228"/>
                    <a:gd name="T14" fmla="*/ 1055 w 1057"/>
                    <a:gd name="T15" fmla="*/ 87 h 228"/>
                    <a:gd name="T16" fmla="*/ 1057 w 1057"/>
                    <a:gd name="T17" fmla="*/ 113 h 228"/>
                    <a:gd name="T18" fmla="*/ 1055 w 1057"/>
                    <a:gd name="T19" fmla="*/ 140 h 228"/>
                    <a:gd name="T20" fmla="*/ 1046 w 1057"/>
                    <a:gd name="T21" fmla="*/ 165 h 228"/>
                    <a:gd name="T22" fmla="*/ 1032 w 1057"/>
                    <a:gd name="T23" fmla="*/ 185 h 228"/>
                    <a:gd name="T24" fmla="*/ 1013 w 1057"/>
                    <a:gd name="T25" fmla="*/ 203 h 228"/>
                    <a:gd name="T26" fmla="*/ 993 w 1057"/>
                    <a:gd name="T27" fmla="*/ 216 h 228"/>
                    <a:gd name="T28" fmla="*/ 968 w 1057"/>
                    <a:gd name="T29" fmla="*/ 225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5 h 228"/>
                    <a:gd name="T36" fmla="*/ 63 w 1057"/>
                    <a:gd name="T37" fmla="*/ 216 h 228"/>
                    <a:gd name="T38" fmla="*/ 42 w 1057"/>
                    <a:gd name="T39" fmla="*/ 203 h 228"/>
                    <a:gd name="T40" fmla="*/ 24 w 1057"/>
                    <a:gd name="T41" fmla="*/ 185 h 228"/>
                    <a:gd name="T42" fmla="*/ 11 w 1057"/>
                    <a:gd name="T43" fmla="*/ 165 h 228"/>
                    <a:gd name="T44" fmla="*/ 2 w 1057"/>
                    <a:gd name="T45" fmla="*/ 140 h 228"/>
                    <a:gd name="T46" fmla="*/ 0 w 1057"/>
                    <a:gd name="T47" fmla="*/ 113 h 228"/>
                    <a:gd name="T48" fmla="*/ 2 w 1057"/>
                    <a:gd name="T49" fmla="*/ 87 h 228"/>
                    <a:gd name="T50" fmla="*/ 11 w 1057"/>
                    <a:gd name="T51" fmla="*/ 63 h 228"/>
                    <a:gd name="T52" fmla="*/ 24 w 1057"/>
                    <a:gd name="T53" fmla="*/ 41 h 228"/>
                    <a:gd name="T54" fmla="*/ 42 w 1057"/>
                    <a:gd name="T55" fmla="*/ 24 h 228"/>
                    <a:gd name="T56" fmla="*/ 63 w 1057"/>
                    <a:gd name="T57" fmla="*/ 11 h 228"/>
                    <a:gd name="T58" fmla="*/ 87 w 1057"/>
                    <a:gd name="T59" fmla="*/ 2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2"/>
                      </a:lnTo>
                      <a:lnTo>
                        <a:pt x="993" y="11"/>
                      </a:lnTo>
                      <a:lnTo>
                        <a:pt x="1013" y="24"/>
                      </a:lnTo>
                      <a:lnTo>
                        <a:pt x="1032" y="41"/>
                      </a:lnTo>
                      <a:lnTo>
                        <a:pt x="1046" y="63"/>
                      </a:lnTo>
                      <a:lnTo>
                        <a:pt x="1055" y="87"/>
                      </a:lnTo>
                      <a:lnTo>
                        <a:pt x="1057" y="113"/>
                      </a:lnTo>
                      <a:lnTo>
                        <a:pt x="1055" y="140"/>
                      </a:lnTo>
                      <a:lnTo>
                        <a:pt x="1046" y="165"/>
                      </a:lnTo>
                      <a:lnTo>
                        <a:pt x="1032" y="185"/>
                      </a:lnTo>
                      <a:lnTo>
                        <a:pt x="1013" y="203"/>
                      </a:lnTo>
                      <a:lnTo>
                        <a:pt x="993" y="216"/>
                      </a:lnTo>
                      <a:lnTo>
                        <a:pt x="968" y="225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5"/>
                      </a:lnTo>
                      <a:lnTo>
                        <a:pt x="63" y="216"/>
                      </a:lnTo>
                      <a:lnTo>
                        <a:pt x="42" y="203"/>
                      </a:lnTo>
                      <a:lnTo>
                        <a:pt x="24" y="185"/>
                      </a:lnTo>
                      <a:lnTo>
                        <a:pt x="11" y="165"/>
                      </a:lnTo>
                      <a:lnTo>
                        <a:pt x="2" y="140"/>
                      </a:lnTo>
                      <a:lnTo>
                        <a:pt x="0" y="113"/>
                      </a:lnTo>
                      <a:lnTo>
                        <a:pt x="2" y="87"/>
                      </a:lnTo>
                      <a:lnTo>
                        <a:pt x="11" y="63"/>
                      </a:lnTo>
                      <a:lnTo>
                        <a:pt x="24" y="41"/>
                      </a:lnTo>
                      <a:lnTo>
                        <a:pt x="42" y="24"/>
                      </a:lnTo>
                      <a:lnTo>
                        <a:pt x="63" y="11"/>
                      </a:lnTo>
                      <a:lnTo>
                        <a:pt x="87" y="2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6" name="Freeform 35">
                  <a:extLst>
                    <a:ext uri="{FF2B5EF4-FFF2-40B4-BE49-F238E27FC236}">
                      <a16:creationId xmlns:a16="http://schemas.microsoft.com/office/drawing/2014/main" xmlns="" id="{A2067D40-D0F0-43DB-9E43-6B90EAE85A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4484688" y="7226300"/>
                  <a:ext cx="1677988" cy="361950"/>
                </a:xfrm>
                <a:custGeom>
                  <a:avLst/>
                  <a:gdLst>
                    <a:gd name="T0" fmla="*/ 114 w 1057"/>
                    <a:gd name="T1" fmla="*/ 0 h 228"/>
                    <a:gd name="T2" fmla="*/ 941 w 1057"/>
                    <a:gd name="T3" fmla="*/ 0 h 228"/>
                    <a:gd name="T4" fmla="*/ 968 w 1057"/>
                    <a:gd name="T5" fmla="*/ 3 h 228"/>
                    <a:gd name="T6" fmla="*/ 993 w 1057"/>
                    <a:gd name="T7" fmla="*/ 12 h 228"/>
                    <a:gd name="T8" fmla="*/ 1013 w 1057"/>
                    <a:gd name="T9" fmla="*/ 25 h 228"/>
                    <a:gd name="T10" fmla="*/ 1032 w 1057"/>
                    <a:gd name="T11" fmla="*/ 43 h 228"/>
                    <a:gd name="T12" fmla="*/ 1046 w 1057"/>
                    <a:gd name="T13" fmla="*/ 64 h 228"/>
                    <a:gd name="T14" fmla="*/ 1055 w 1057"/>
                    <a:gd name="T15" fmla="*/ 88 h 228"/>
                    <a:gd name="T16" fmla="*/ 1057 w 1057"/>
                    <a:gd name="T17" fmla="*/ 115 h 228"/>
                    <a:gd name="T18" fmla="*/ 1055 w 1057"/>
                    <a:gd name="T19" fmla="*/ 141 h 228"/>
                    <a:gd name="T20" fmla="*/ 1046 w 1057"/>
                    <a:gd name="T21" fmla="*/ 165 h 228"/>
                    <a:gd name="T22" fmla="*/ 1032 w 1057"/>
                    <a:gd name="T23" fmla="*/ 186 h 228"/>
                    <a:gd name="T24" fmla="*/ 1013 w 1057"/>
                    <a:gd name="T25" fmla="*/ 204 h 228"/>
                    <a:gd name="T26" fmla="*/ 993 w 1057"/>
                    <a:gd name="T27" fmla="*/ 217 h 228"/>
                    <a:gd name="T28" fmla="*/ 968 w 1057"/>
                    <a:gd name="T29" fmla="*/ 226 h 228"/>
                    <a:gd name="T30" fmla="*/ 941 w 1057"/>
                    <a:gd name="T31" fmla="*/ 228 h 228"/>
                    <a:gd name="T32" fmla="*/ 114 w 1057"/>
                    <a:gd name="T33" fmla="*/ 228 h 228"/>
                    <a:gd name="T34" fmla="*/ 87 w 1057"/>
                    <a:gd name="T35" fmla="*/ 226 h 228"/>
                    <a:gd name="T36" fmla="*/ 63 w 1057"/>
                    <a:gd name="T37" fmla="*/ 217 h 228"/>
                    <a:gd name="T38" fmla="*/ 42 w 1057"/>
                    <a:gd name="T39" fmla="*/ 204 h 228"/>
                    <a:gd name="T40" fmla="*/ 24 w 1057"/>
                    <a:gd name="T41" fmla="*/ 186 h 228"/>
                    <a:gd name="T42" fmla="*/ 11 w 1057"/>
                    <a:gd name="T43" fmla="*/ 165 h 228"/>
                    <a:gd name="T44" fmla="*/ 2 w 1057"/>
                    <a:gd name="T45" fmla="*/ 141 h 228"/>
                    <a:gd name="T46" fmla="*/ 0 w 1057"/>
                    <a:gd name="T47" fmla="*/ 115 h 228"/>
                    <a:gd name="T48" fmla="*/ 2 w 1057"/>
                    <a:gd name="T49" fmla="*/ 88 h 228"/>
                    <a:gd name="T50" fmla="*/ 11 w 1057"/>
                    <a:gd name="T51" fmla="*/ 64 h 228"/>
                    <a:gd name="T52" fmla="*/ 24 w 1057"/>
                    <a:gd name="T53" fmla="*/ 43 h 228"/>
                    <a:gd name="T54" fmla="*/ 42 w 1057"/>
                    <a:gd name="T55" fmla="*/ 25 h 228"/>
                    <a:gd name="T56" fmla="*/ 63 w 1057"/>
                    <a:gd name="T57" fmla="*/ 12 h 228"/>
                    <a:gd name="T58" fmla="*/ 87 w 1057"/>
                    <a:gd name="T59" fmla="*/ 3 h 228"/>
                    <a:gd name="T60" fmla="*/ 114 w 1057"/>
                    <a:gd name="T6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057" h="228">
                      <a:moveTo>
                        <a:pt x="114" y="0"/>
                      </a:moveTo>
                      <a:lnTo>
                        <a:pt x="941" y="0"/>
                      </a:lnTo>
                      <a:lnTo>
                        <a:pt x="968" y="3"/>
                      </a:lnTo>
                      <a:lnTo>
                        <a:pt x="993" y="12"/>
                      </a:lnTo>
                      <a:lnTo>
                        <a:pt x="1013" y="25"/>
                      </a:lnTo>
                      <a:lnTo>
                        <a:pt x="1032" y="43"/>
                      </a:lnTo>
                      <a:lnTo>
                        <a:pt x="1046" y="64"/>
                      </a:lnTo>
                      <a:lnTo>
                        <a:pt x="1055" y="88"/>
                      </a:lnTo>
                      <a:lnTo>
                        <a:pt x="1057" y="115"/>
                      </a:lnTo>
                      <a:lnTo>
                        <a:pt x="1055" y="141"/>
                      </a:lnTo>
                      <a:lnTo>
                        <a:pt x="1046" y="165"/>
                      </a:lnTo>
                      <a:lnTo>
                        <a:pt x="1032" y="186"/>
                      </a:lnTo>
                      <a:lnTo>
                        <a:pt x="1013" y="204"/>
                      </a:lnTo>
                      <a:lnTo>
                        <a:pt x="993" y="217"/>
                      </a:lnTo>
                      <a:lnTo>
                        <a:pt x="968" y="226"/>
                      </a:lnTo>
                      <a:lnTo>
                        <a:pt x="941" y="228"/>
                      </a:lnTo>
                      <a:lnTo>
                        <a:pt x="114" y="228"/>
                      </a:lnTo>
                      <a:lnTo>
                        <a:pt x="87" y="226"/>
                      </a:lnTo>
                      <a:lnTo>
                        <a:pt x="63" y="217"/>
                      </a:lnTo>
                      <a:lnTo>
                        <a:pt x="42" y="204"/>
                      </a:lnTo>
                      <a:lnTo>
                        <a:pt x="24" y="186"/>
                      </a:lnTo>
                      <a:lnTo>
                        <a:pt x="11" y="165"/>
                      </a:lnTo>
                      <a:lnTo>
                        <a:pt x="2" y="141"/>
                      </a:lnTo>
                      <a:lnTo>
                        <a:pt x="0" y="115"/>
                      </a:lnTo>
                      <a:lnTo>
                        <a:pt x="2" y="88"/>
                      </a:lnTo>
                      <a:lnTo>
                        <a:pt x="11" y="64"/>
                      </a:lnTo>
                      <a:lnTo>
                        <a:pt x="24" y="43"/>
                      </a:lnTo>
                      <a:lnTo>
                        <a:pt x="42" y="25"/>
                      </a:lnTo>
                      <a:lnTo>
                        <a:pt x="63" y="12"/>
                      </a:lnTo>
                      <a:lnTo>
                        <a:pt x="87" y="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  <p:sp>
              <p:nvSpPr>
                <p:cNvPr id="127" name="Freeform 36">
                  <a:extLst>
                    <a:ext uri="{FF2B5EF4-FFF2-40B4-BE49-F238E27FC236}">
                      <a16:creationId xmlns:a16="http://schemas.microsoft.com/office/drawing/2014/main" xmlns="" id="{4B6EA1B6-571F-475E-B363-23376E61B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5121275" y="1619250"/>
                  <a:ext cx="4464051" cy="6724650"/>
                </a:xfrm>
                <a:custGeom>
                  <a:avLst/>
                  <a:gdLst>
                    <a:gd name="T0" fmla="*/ 1329 w 2812"/>
                    <a:gd name="T1" fmla="*/ 330 h 4236"/>
                    <a:gd name="T2" fmla="*/ 1329 w 2812"/>
                    <a:gd name="T3" fmla="*/ 1459 h 4236"/>
                    <a:gd name="T4" fmla="*/ 1331 w 2812"/>
                    <a:gd name="T5" fmla="*/ 1471 h 4236"/>
                    <a:gd name="T6" fmla="*/ 1335 w 2812"/>
                    <a:gd name="T7" fmla="*/ 1479 h 4236"/>
                    <a:gd name="T8" fmla="*/ 1341 w 2812"/>
                    <a:gd name="T9" fmla="*/ 1483 h 4236"/>
                    <a:gd name="T10" fmla="*/ 1350 w 2812"/>
                    <a:gd name="T11" fmla="*/ 1484 h 4236"/>
                    <a:gd name="T12" fmla="*/ 2485 w 2812"/>
                    <a:gd name="T13" fmla="*/ 1484 h 4236"/>
                    <a:gd name="T14" fmla="*/ 1329 w 2812"/>
                    <a:gd name="T15" fmla="*/ 330 h 4236"/>
                    <a:gd name="T16" fmla="*/ 251 w 2812"/>
                    <a:gd name="T17" fmla="*/ 0 h 4236"/>
                    <a:gd name="T18" fmla="*/ 1326 w 2812"/>
                    <a:gd name="T19" fmla="*/ 0 h 4236"/>
                    <a:gd name="T20" fmla="*/ 1329 w 2812"/>
                    <a:gd name="T21" fmla="*/ 4 h 4236"/>
                    <a:gd name="T22" fmla="*/ 2808 w 2812"/>
                    <a:gd name="T23" fmla="*/ 1484 h 4236"/>
                    <a:gd name="T24" fmla="*/ 2812 w 2812"/>
                    <a:gd name="T25" fmla="*/ 1484 h 4236"/>
                    <a:gd name="T26" fmla="*/ 2812 w 2812"/>
                    <a:gd name="T27" fmla="*/ 2411 h 4236"/>
                    <a:gd name="T28" fmla="*/ 2583 w 2812"/>
                    <a:gd name="T29" fmla="*/ 2411 h 4236"/>
                    <a:gd name="T30" fmla="*/ 2583 w 2812"/>
                    <a:gd name="T31" fmla="*/ 1714 h 4236"/>
                    <a:gd name="T32" fmla="*/ 1350 w 2812"/>
                    <a:gd name="T33" fmla="*/ 1714 h 4236"/>
                    <a:gd name="T34" fmla="*/ 1309 w 2812"/>
                    <a:gd name="T35" fmla="*/ 1712 h 4236"/>
                    <a:gd name="T36" fmla="*/ 1270 w 2812"/>
                    <a:gd name="T37" fmla="*/ 1701 h 4236"/>
                    <a:gd name="T38" fmla="*/ 1234 w 2812"/>
                    <a:gd name="T39" fmla="*/ 1686 h 4236"/>
                    <a:gd name="T40" fmla="*/ 1202 w 2812"/>
                    <a:gd name="T41" fmla="*/ 1665 h 4236"/>
                    <a:gd name="T42" fmla="*/ 1174 w 2812"/>
                    <a:gd name="T43" fmla="*/ 1640 h 4236"/>
                    <a:gd name="T44" fmla="*/ 1149 w 2812"/>
                    <a:gd name="T45" fmla="*/ 1610 h 4236"/>
                    <a:gd name="T46" fmla="*/ 1129 w 2812"/>
                    <a:gd name="T47" fmla="*/ 1577 h 4236"/>
                    <a:gd name="T48" fmla="*/ 1114 w 2812"/>
                    <a:gd name="T49" fmla="*/ 1540 h 4236"/>
                    <a:gd name="T50" fmla="*/ 1105 w 2812"/>
                    <a:gd name="T51" fmla="*/ 1501 h 4236"/>
                    <a:gd name="T52" fmla="*/ 1101 w 2812"/>
                    <a:gd name="T53" fmla="*/ 1459 h 4236"/>
                    <a:gd name="T54" fmla="*/ 1101 w 2812"/>
                    <a:gd name="T55" fmla="*/ 228 h 4236"/>
                    <a:gd name="T56" fmla="*/ 251 w 2812"/>
                    <a:gd name="T57" fmla="*/ 228 h 4236"/>
                    <a:gd name="T58" fmla="*/ 240 w 2812"/>
                    <a:gd name="T59" fmla="*/ 230 h 4236"/>
                    <a:gd name="T60" fmla="*/ 233 w 2812"/>
                    <a:gd name="T61" fmla="*/ 237 h 4236"/>
                    <a:gd name="T62" fmla="*/ 231 w 2812"/>
                    <a:gd name="T63" fmla="*/ 249 h 4236"/>
                    <a:gd name="T64" fmla="*/ 231 w 2812"/>
                    <a:gd name="T65" fmla="*/ 3987 h 4236"/>
                    <a:gd name="T66" fmla="*/ 233 w 2812"/>
                    <a:gd name="T67" fmla="*/ 3999 h 4236"/>
                    <a:gd name="T68" fmla="*/ 240 w 2812"/>
                    <a:gd name="T69" fmla="*/ 4005 h 4236"/>
                    <a:gd name="T70" fmla="*/ 251 w 2812"/>
                    <a:gd name="T71" fmla="*/ 4008 h 4236"/>
                    <a:gd name="T72" fmla="*/ 1605 w 2812"/>
                    <a:gd name="T73" fmla="*/ 4008 h 4236"/>
                    <a:gd name="T74" fmla="*/ 1605 w 2812"/>
                    <a:gd name="T75" fmla="*/ 4236 h 4236"/>
                    <a:gd name="T76" fmla="*/ 251 w 2812"/>
                    <a:gd name="T77" fmla="*/ 4236 h 4236"/>
                    <a:gd name="T78" fmla="*/ 210 w 2812"/>
                    <a:gd name="T79" fmla="*/ 4232 h 4236"/>
                    <a:gd name="T80" fmla="*/ 171 w 2812"/>
                    <a:gd name="T81" fmla="*/ 4223 h 4236"/>
                    <a:gd name="T82" fmla="*/ 135 w 2812"/>
                    <a:gd name="T83" fmla="*/ 4209 h 4236"/>
                    <a:gd name="T84" fmla="*/ 102 w 2812"/>
                    <a:gd name="T85" fmla="*/ 4188 h 4236"/>
                    <a:gd name="T86" fmla="*/ 74 w 2812"/>
                    <a:gd name="T87" fmla="*/ 4163 h 4236"/>
                    <a:gd name="T88" fmla="*/ 48 w 2812"/>
                    <a:gd name="T89" fmla="*/ 4135 h 4236"/>
                    <a:gd name="T90" fmla="*/ 28 w 2812"/>
                    <a:gd name="T91" fmla="*/ 4103 h 4236"/>
                    <a:gd name="T92" fmla="*/ 13 w 2812"/>
                    <a:gd name="T93" fmla="*/ 4067 h 4236"/>
                    <a:gd name="T94" fmla="*/ 4 w 2812"/>
                    <a:gd name="T95" fmla="*/ 4028 h 4236"/>
                    <a:gd name="T96" fmla="*/ 0 w 2812"/>
                    <a:gd name="T97" fmla="*/ 3987 h 4236"/>
                    <a:gd name="T98" fmla="*/ 0 w 2812"/>
                    <a:gd name="T99" fmla="*/ 249 h 4236"/>
                    <a:gd name="T100" fmla="*/ 4 w 2812"/>
                    <a:gd name="T101" fmla="*/ 209 h 4236"/>
                    <a:gd name="T102" fmla="*/ 13 w 2812"/>
                    <a:gd name="T103" fmla="*/ 170 h 4236"/>
                    <a:gd name="T104" fmla="*/ 27 w 2812"/>
                    <a:gd name="T105" fmla="*/ 136 h 4236"/>
                    <a:gd name="T106" fmla="*/ 48 w 2812"/>
                    <a:gd name="T107" fmla="*/ 102 h 4236"/>
                    <a:gd name="T108" fmla="*/ 74 w 2812"/>
                    <a:gd name="T109" fmla="*/ 73 h 4236"/>
                    <a:gd name="T110" fmla="*/ 103 w 2812"/>
                    <a:gd name="T111" fmla="*/ 47 h 4236"/>
                    <a:gd name="T112" fmla="*/ 137 w 2812"/>
                    <a:gd name="T113" fmla="*/ 26 h 4236"/>
                    <a:gd name="T114" fmla="*/ 171 w 2812"/>
                    <a:gd name="T115" fmla="*/ 12 h 4236"/>
                    <a:gd name="T116" fmla="*/ 210 w 2812"/>
                    <a:gd name="T117" fmla="*/ 3 h 4236"/>
                    <a:gd name="T118" fmla="*/ 251 w 2812"/>
                    <a:gd name="T119" fmla="*/ 0 h 4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12" h="4236">
                      <a:moveTo>
                        <a:pt x="1329" y="330"/>
                      </a:moveTo>
                      <a:lnTo>
                        <a:pt x="1329" y="1459"/>
                      </a:lnTo>
                      <a:lnTo>
                        <a:pt x="1331" y="1471"/>
                      </a:lnTo>
                      <a:lnTo>
                        <a:pt x="1335" y="1479"/>
                      </a:lnTo>
                      <a:lnTo>
                        <a:pt x="1341" y="1483"/>
                      </a:lnTo>
                      <a:lnTo>
                        <a:pt x="1350" y="1484"/>
                      </a:lnTo>
                      <a:lnTo>
                        <a:pt x="2485" y="1484"/>
                      </a:lnTo>
                      <a:lnTo>
                        <a:pt x="1329" y="330"/>
                      </a:lnTo>
                      <a:close/>
                      <a:moveTo>
                        <a:pt x="251" y="0"/>
                      </a:moveTo>
                      <a:lnTo>
                        <a:pt x="1326" y="0"/>
                      </a:lnTo>
                      <a:lnTo>
                        <a:pt x="1329" y="4"/>
                      </a:lnTo>
                      <a:lnTo>
                        <a:pt x="2808" y="1484"/>
                      </a:lnTo>
                      <a:lnTo>
                        <a:pt x="2812" y="1484"/>
                      </a:lnTo>
                      <a:lnTo>
                        <a:pt x="2812" y="2411"/>
                      </a:lnTo>
                      <a:lnTo>
                        <a:pt x="2583" y="2411"/>
                      </a:lnTo>
                      <a:lnTo>
                        <a:pt x="2583" y="1714"/>
                      </a:lnTo>
                      <a:lnTo>
                        <a:pt x="1350" y="1714"/>
                      </a:lnTo>
                      <a:lnTo>
                        <a:pt x="1309" y="1712"/>
                      </a:lnTo>
                      <a:lnTo>
                        <a:pt x="1270" y="1701"/>
                      </a:lnTo>
                      <a:lnTo>
                        <a:pt x="1234" y="1686"/>
                      </a:lnTo>
                      <a:lnTo>
                        <a:pt x="1202" y="1665"/>
                      </a:lnTo>
                      <a:lnTo>
                        <a:pt x="1174" y="1640"/>
                      </a:lnTo>
                      <a:lnTo>
                        <a:pt x="1149" y="1610"/>
                      </a:lnTo>
                      <a:lnTo>
                        <a:pt x="1129" y="1577"/>
                      </a:lnTo>
                      <a:lnTo>
                        <a:pt x="1114" y="1540"/>
                      </a:lnTo>
                      <a:lnTo>
                        <a:pt x="1105" y="1501"/>
                      </a:lnTo>
                      <a:lnTo>
                        <a:pt x="1101" y="1459"/>
                      </a:lnTo>
                      <a:lnTo>
                        <a:pt x="1101" y="228"/>
                      </a:lnTo>
                      <a:lnTo>
                        <a:pt x="251" y="228"/>
                      </a:lnTo>
                      <a:lnTo>
                        <a:pt x="240" y="230"/>
                      </a:lnTo>
                      <a:lnTo>
                        <a:pt x="233" y="237"/>
                      </a:lnTo>
                      <a:lnTo>
                        <a:pt x="231" y="249"/>
                      </a:lnTo>
                      <a:lnTo>
                        <a:pt x="231" y="3987"/>
                      </a:lnTo>
                      <a:lnTo>
                        <a:pt x="233" y="3999"/>
                      </a:lnTo>
                      <a:lnTo>
                        <a:pt x="240" y="4005"/>
                      </a:lnTo>
                      <a:lnTo>
                        <a:pt x="251" y="4008"/>
                      </a:lnTo>
                      <a:lnTo>
                        <a:pt x="1605" y="4008"/>
                      </a:lnTo>
                      <a:lnTo>
                        <a:pt x="1605" y="4236"/>
                      </a:lnTo>
                      <a:lnTo>
                        <a:pt x="251" y="4236"/>
                      </a:lnTo>
                      <a:lnTo>
                        <a:pt x="210" y="4232"/>
                      </a:lnTo>
                      <a:lnTo>
                        <a:pt x="171" y="4223"/>
                      </a:lnTo>
                      <a:lnTo>
                        <a:pt x="135" y="4209"/>
                      </a:lnTo>
                      <a:lnTo>
                        <a:pt x="102" y="4188"/>
                      </a:lnTo>
                      <a:lnTo>
                        <a:pt x="74" y="4163"/>
                      </a:lnTo>
                      <a:lnTo>
                        <a:pt x="48" y="4135"/>
                      </a:lnTo>
                      <a:lnTo>
                        <a:pt x="28" y="4103"/>
                      </a:lnTo>
                      <a:lnTo>
                        <a:pt x="13" y="4067"/>
                      </a:lnTo>
                      <a:lnTo>
                        <a:pt x="4" y="4028"/>
                      </a:lnTo>
                      <a:lnTo>
                        <a:pt x="0" y="3987"/>
                      </a:lnTo>
                      <a:lnTo>
                        <a:pt x="0" y="249"/>
                      </a:lnTo>
                      <a:lnTo>
                        <a:pt x="4" y="209"/>
                      </a:lnTo>
                      <a:lnTo>
                        <a:pt x="13" y="170"/>
                      </a:lnTo>
                      <a:lnTo>
                        <a:pt x="27" y="136"/>
                      </a:lnTo>
                      <a:lnTo>
                        <a:pt x="48" y="102"/>
                      </a:lnTo>
                      <a:lnTo>
                        <a:pt x="74" y="73"/>
                      </a:lnTo>
                      <a:lnTo>
                        <a:pt x="103" y="47"/>
                      </a:lnTo>
                      <a:lnTo>
                        <a:pt x="137" y="26"/>
                      </a:lnTo>
                      <a:lnTo>
                        <a:pt x="171" y="12"/>
                      </a:lnTo>
                      <a:lnTo>
                        <a:pt x="210" y="3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109728" tIns="54864" rIns="109728" bIns="5486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2160"/>
                </a:p>
              </p:txBody>
            </p:sp>
          </p:grp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19539E2-FD12-4F54-B1E1-F8A2753ED106}"/>
              </a:ext>
            </a:extLst>
          </p:cNvPr>
          <p:cNvSpPr txBox="1"/>
          <p:nvPr/>
        </p:nvSpPr>
        <p:spPr>
          <a:xfrm>
            <a:off x="3274579" y="3655391"/>
            <a:ext cx="23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Lưu ý: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mã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(10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1066F05-1405-40B8-9E75-83F150EB3599}"/>
              </a:ext>
            </a:extLst>
          </p:cNvPr>
          <p:cNvGrpSpPr/>
          <p:nvPr/>
        </p:nvGrpSpPr>
        <p:grpSpPr>
          <a:xfrm>
            <a:off x="2110421" y="4663448"/>
            <a:ext cx="8188656" cy="805218"/>
            <a:chOff x="1950763" y="4494475"/>
            <a:chExt cx="8188656" cy="8052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0CCCB1FA-BB7A-405A-9749-3220ECEB8D93}"/>
                </a:ext>
              </a:extLst>
            </p:cNvPr>
            <p:cNvSpPr/>
            <p:nvPr/>
          </p:nvSpPr>
          <p:spPr>
            <a:xfrm>
              <a:off x="1950763" y="4494475"/>
              <a:ext cx="8188656" cy="805218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  <a:alpha val="49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  <a:alpha val="29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A0336A72-08F2-4D12-8174-5304EB2C2580}"/>
                </a:ext>
              </a:extLst>
            </p:cNvPr>
            <p:cNvSpPr/>
            <p:nvPr/>
          </p:nvSpPr>
          <p:spPr>
            <a:xfrm>
              <a:off x="2167396" y="4732761"/>
              <a:ext cx="78611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Cú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soát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dịch: 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HSSV – 10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ký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 +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nộp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tiền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[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mã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kỳ</a:t>
              </a:r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8EF3AC3-4DBD-476C-BD50-5352E18D8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560" y="1683656"/>
            <a:ext cx="1313769" cy="8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7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207686-9E32-4098-BDB9-FEAE3C6C4F47}"/>
              </a:ext>
            </a:extLst>
          </p:cNvPr>
          <p:cNvSpPr/>
          <p:nvPr/>
        </p:nvSpPr>
        <p:spPr>
          <a:xfrm>
            <a:off x="738495" y="2700105"/>
            <a:ext cx="9442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FF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ĐẦU MỐI HỖ TRỢ CỦA PVCOMBANK TẠI ĐẠI HỌC ĐỒNG THÁP</a:t>
            </a:r>
          </a:p>
        </p:txBody>
      </p:sp>
    </p:spTree>
    <p:extLst>
      <p:ext uri="{BB962C8B-B14F-4D97-AF65-F5344CB8AC3E}">
        <p14:creationId xmlns:p14="http://schemas.microsoft.com/office/powerpoint/2010/main" val="27190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DE94D1-AC37-4E22-8E06-D2DB8E5AC62E}"/>
              </a:ext>
            </a:extLst>
          </p:cNvPr>
          <p:cNvSpPr/>
          <p:nvPr/>
        </p:nvSpPr>
        <p:spPr>
          <a:xfrm>
            <a:off x="627797" y="1050878"/>
            <a:ext cx="10890913" cy="5500047"/>
          </a:xfrm>
          <a:prstGeom prst="rect">
            <a:avLst/>
          </a:prstGeom>
          <a:solidFill>
            <a:schemeClr val="bg1">
              <a:lumMod val="8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E0C841A-3D7B-4BA0-AF13-2F615C3D2871}"/>
              </a:ext>
            </a:extLst>
          </p:cNvPr>
          <p:cNvSpPr/>
          <p:nvPr/>
        </p:nvSpPr>
        <p:spPr>
          <a:xfrm>
            <a:off x="1869742" y="2242594"/>
            <a:ext cx="8188656" cy="2861667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  <a:alpha val="49000"/>
                </a:schemeClr>
              </a:gs>
              <a:gs pos="50000">
                <a:schemeClr val="bg1">
                  <a:lumMod val="85000"/>
                  <a:shade val="67500"/>
                  <a:satMod val="115000"/>
                  <a:alpha val="29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8B62478-F61A-4064-998E-1AA373524AE3}"/>
              </a:ext>
            </a:extLst>
          </p:cNvPr>
          <p:cNvSpPr txBox="1"/>
          <p:nvPr/>
        </p:nvSpPr>
        <p:spPr>
          <a:xfrm>
            <a:off x="192209" y="7885825"/>
            <a:ext cx="1377009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dirty="0" err="1"/>
              <a:t>Cú</a:t>
            </a:r>
            <a:r>
              <a:rPr lang="en-US" sz="1440" dirty="0"/>
              <a:t> </a:t>
            </a:r>
            <a:r>
              <a:rPr lang="en-US" sz="1440" dirty="0" err="1"/>
              <a:t>pháp</a:t>
            </a:r>
            <a:r>
              <a:rPr lang="en-US" sz="1440" dirty="0"/>
              <a:t> </a:t>
            </a:r>
            <a:r>
              <a:rPr lang="en-US" sz="1440" dirty="0" err="1"/>
              <a:t>nộp</a:t>
            </a:r>
            <a:r>
              <a:rPr lang="en-US" sz="1440" dirty="0"/>
              <a:t> </a:t>
            </a:r>
            <a:r>
              <a:rPr lang="en-US" sz="1440" dirty="0" err="1"/>
              <a:t>tiền</a:t>
            </a:r>
            <a:r>
              <a:rPr lang="en-US" sz="1440" dirty="0"/>
              <a:t> </a:t>
            </a:r>
            <a:r>
              <a:rPr lang="en-US" sz="1440" dirty="0" err="1"/>
              <a:t>học</a:t>
            </a:r>
            <a:r>
              <a:rPr lang="en-US" sz="1440" dirty="0"/>
              <a:t> </a:t>
            </a:r>
            <a:r>
              <a:rPr lang="en-US" sz="1440" dirty="0" err="1"/>
              <a:t>phí</a:t>
            </a:r>
            <a:r>
              <a:rPr lang="en-US" sz="1440" dirty="0"/>
              <a:t>: </a:t>
            </a:r>
            <a:r>
              <a:rPr lang="en-US" sz="1440" b="1" dirty="0">
                <a:solidFill>
                  <a:srgbClr val="FF0000"/>
                </a:solidFill>
              </a:rPr>
              <a:t>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SV]-[</a:t>
            </a:r>
            <a:r>
              <a:rPr lang="en-US" sz="1440" b="1" dirty="0" err="1">
                <a:solidFill>
                  <a:srgbClr val="FF0000"/>
                </a:solidFill>
              </a:rPr>
              <a:t>Họ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và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Tên</a:t>
            </a:r>
            <a:r>
              <a:rPr lang="en-US" sz="1440" b="1" dirty="0">
                <a:solidFill>
                  <a:srgbClr val="FF0000"/>
                </a:solidFill>
              </a:rPr>
              <a:t>]-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 [</a:t>
            </a:r>
            <a:r>
              <a:rPr lang="en-US" sz="1440" b="1" dirty="0" err="1">
                <a:solidFill>
                  <a:srgbClr val="FF0000"/>
                </a:solidFill>
              </a:rPr>
              <a:t>Mã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lớp</a:t>
            </a:r>
            <a:r>
              <a:rPr lang="en-US" sz="1440" b="1" dirty="0">
                <a:solidFill>
                  <a:srgbClr val="FF0000"/>
                </a:solidFill>
              </a:rPr>
              <a:t>]-[</a:t>
            </a:r>
            <a:r>
              <a:rPr lang="en-US" sz="1440" b="1" dirty="0" err="1">
                <a:solidFill>
                  <a:srgbClr val="FF0000"/>
                </a:solidFill>
              </a:rPr>
              <a:t>Diễn</a:t>
            </a:r>
            <a:r>
              <a:rPr lang="en-US" sz="1440" b="1" dirty="0">
                <a:solidFill>
                  <a:srgbClr val="FF0000"/>
                </a:solidFill>
              </a:rPr>
              <a:t> </a:t>
            </a:r>
            <a:r>
              <a:rPr lang="en-US" sz="1440" b="1" dirty="0" err="1">
                <a:solidFill>
                  <a:srgbClr val="FF0000"/>
                </a:solidFill>
              </a:rPr>
              <a:t>giải</a:t>
            </a:r>
            <a:r>
              <a:rPr lang="en-US" sz="1440" b="1" dirty="0">
                <a:solidFill>
                  <a:srgbClr val="FF0000"/>
                </a:solidFill>
              </a:rPr>
              <a:t>]</a:t>
            </a:r>
          </a:p>
          <a:p>
            <a:endParaRPr lang="en-US" sz="144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xmlns="" id="{55D0ADFE-C686-465B-AF8E-5D516519AC33}"/>
              </a:ext>
            </a:extLst>
          </p:cNvPr>
          <p:cNvSpPr/>
          <p:nvPr/>
        </p:nvSpPr>
        <p:spPr>
          <a:xfrm>
            <a:off x="5646994" y="534498"/>
            <a:ext cx="580806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sz="1333" b="1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ĐẦU MỐI HỖ TRỢ CỦA PVCOMBANK TẠI ĐẠI HỌC ĐỒNG THÁP</a:t>
            </a:r>
          </a:p>
          <a:p>
            <a:pPr algn="r"/>
            <a:endParaRPr lang="vi-VN" sz="1333" b="1" dirty="0">
              <a:solidFill>
                <a:srgbClr val="0573B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34FDA24-4C5D-4666-84D0-796D7ACEED6B}"/>
              </a:ext>
            </a:extLst>
          </p:cNvPr>
          <p:cNvSpPr/>
          <p:nvPr/>
        </p:nvSpPr>
        <p:spPr>
          <a:xfrm>
            <a:off x="2320118" y="2632849"/>
            <a:ext cx="7369795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b="1" dirty="0">
                <a:solidFill>
                  <a:srgbClr val="0573B4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ĐẦU MỐI HỖ TRỢ CỦA PVCOMBANK TẠI ĐẠI HỌC ĐỒNG THÁP</a:t>
            </a:r>
            <a:endParaRPr lang="en-US" b="1" dirty="0">
              <a:solidFill>
                <a:srgbClr val="0573B4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31775" indent="-231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Ông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Phan Minh Luận - 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Phó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Giám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đốc</a:t>
            </a: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chi </a:t>
            </a:r>
            <a:r>
              <a:rPr lang="en-US" sz="1600" b="1" smtClean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nhánh  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-  SĐT: </a:t>
            </a:r>
            <a:r>
              <a:rPr lang="en-US" sz="16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0908 244 448</a:t>
            </a:r>
          </a:p>
          <a:p>
            <a:pPr marL="231775" indent="-231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Bà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Nguyễn Thị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Diễm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Phúc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Kiểm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soát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 - SĐT: </a:t>
            </a:r>
            <a:r>
              <a:rPr lang="en-US" sz="16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0947 019 565</a:t>
            </a:r>
          </a:p>
          <a:p>
            <a:pPr marL="231775" indent="-2317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Địa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chỉ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: 783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Phạm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Hữu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Lầu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Phường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6,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phố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Cao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Lãnh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Tỉnh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Tháp</a:t>
            </a:r>
            <a:endParaRPr lang="vi-VN" sz="1600" b="1" dirty="0">
              <a:solidFill>
                <a:schemeClr val="bg2">
                  <a:lumMod val="1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84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2753</TotalTime>
  <Words>935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Neville Nguyen</dc:creator>
  <cp:lastModifiedBy>DTHU</cp:lastModifiedBy>
  <cp:revision>530</cp:revision>
  <dcterms:created xsi:type="dcterms:W3CDTF">2020-05-25T10:19:25Z</dcterms:created>
  <dcterms:modified xsi:type="dcterms:W3CDTF">2021-06-02T02:23:01Z</dcterms:modified>
</cp:coreProperties>
</file>